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00F1A-38F5-49D5-8527-E7FE815D8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86928-9A54-4FD3-9C9C-D90D2AD76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0385F-E8F5-4398-833A-E753F520F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93097-27B4-443A-9721-F295C8E23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25A3D3-17B2-4FE8-851F-C14A707A7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9DC668-0A1D-4F83-B804-F03CBA929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A5E350-1FD1-4934-99F0-072FD0D4A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1DD43-98AC-499A-A660-69F8DF051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DEBD2-D563-446E-A019-012C305E8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A45AD-FC7F-4721-82A4-D4048805F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1DD57-533B-486D-B914-31CD05B2A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24146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天猫超市调查报告总结分析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天猫超市概述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调查结果概述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随着电商行业的快速发展，天猫超市作为国内领先的电商平台之一，吸引了大量消费者。为了更好地了解消费者对天猫超市的看法和购物体验，我们进行了此次调查。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通过调查，我们希望了解消费者对天猫超市的满意度、使用频率、购买习惯以及存在的问题，为天猫超市提供改进建议，提升消费者购物体验。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44" r="27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调查背景和目的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本次调查覆盖了全国范围内的天猫超市用户，通过线上问卷的形式进行数据收集。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设计了一份包含多个问题的问卷，主要围绕消费者对天猫超市的满意度、使用频率、购买习惯等方面展开。通过社交媒体、电子邮件等方式邀请目标用户参与调查，并采用统计分析方法对收集到的数据进行处理和分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调查范围和方法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天猫超市概述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2000" r="22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天猫超市是阿里巴巴旗下的一个大型网上超市，提供各类商品包括食品、日用品、家电等。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天猫超市拥有完善的物流配送体系，覆盖全国各大城市，为消费者提供便捷的购物体验。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天猫超市还拥有丰富的商品种类和品牌资源，满足不同消费者的需求。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天猫超市简介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天猫超市是中国电商市场的重要参与者之一，占据了一定的市场份额。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天猫超市在B2C电商领域具有较高的知名度和品牌影响力。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天猫超市凭借其强大的供应链和物流体系，在电商行业中具有重要地位。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天猫超市的市场地位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86" r="1508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1207" r="2120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天猫超市作为阿里巴巴旗下的品牌，具有较高的知名度和品牌影响力。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品牌优势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天猫超市拥有完善的供应链体系，能够快速响应市场需求，保证商品质量和供应稳定性。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供应链优势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天猫超市拥有高效的物流配送体系，能够为消费者提供快速、准时的配送服务。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物流优势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天猫超市注重用户体验，提供丰富的商品种类和品牌资源，以及便捷的购物流程和优质的售后服务。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用户体验优势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天猫超市的竞争优势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调查结果概述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本次调查共收集了1000份有效问卷，涵盖了不同年龄、性别、地域和消费水平的消费者。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调查样本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调查数据主要来源于线上问卷调查和天猫超市消费数据，同时结合了社交媒体和论坛的评论和反馈。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调查样本和数据来源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消费者满意度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根据调查结果，大部分消费者对天猫超市的商品质量、价格和服务态度表示满意，满意度评分为8.5分（满分10分）。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消费者普遍认为天猫超市的商品种类丰富，品质可靠，特别是生鲜食品和进口商品受到好评。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与同类电商平台相比，大部分消费者认为天猫超市的价格具有竞争力，尤其是促销活动期间的价格更加实惠。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天猫超市的配送服务得到了消费者的认可，配送速度快、商品包装严密、且很少出现破损情况。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部分消费者反映在遇到问题时，天猫超市的售后服务响应速度较慢，需要进一步完善。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商品种类与品质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配送服务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价格竞争力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调查结果总结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消费者购物习惯分析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消费者购物频率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大部分消费者每周至少在天猫超市购物一次，表明消费者对天猫超市的依赖程度较高。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消费者购物品类偏好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蔬菜、水果、零食、日用品等是消费者购买较多的品类，表明消费者对生鲜食品和日常生活用品的需求较大。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消费者支付方式选择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支付宝和微信支付是消费者最常使用的支付方式，表明电子支付在电商购物中的普及程度较高。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https://d.book118.com/147024146026006041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2024-09-13T20:25:19.365</cp:lastPrinted>
  <dcterms:created xsi:type="dcterms:W3CDTF">2024-09-13T12:25:19Z</dcterms:created>
  <dcterms:modified xsi:type="dcterms:W3CDTF">2024-09-13T12:25:21Z</dcterms:modified>
</cp:coreProperties>
</file>