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2C99D-F2AD-4790-99D5-CCEC50787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3334C-31FA-4E0F-8A1E-8E1B045B0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6C3B9-744F-476B-AC79-275B6BCE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72199-419C-46E7-BF1F-8CE48172F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ED145-59BA-49BD-939F-3F643284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B508A-030E-43A2-8313-4ED5AA0FA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246C1-7276-4816-8774-177ED18C7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B6747-BB5F-4F28-9063-317B447E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54C57-5EE0-41AF-8251-03FE2CC30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EEF7F-80EB-4543-B2B9-6E3263E5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77BD3-3FD7-41E2-B2FF-8C3C06FB7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24152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互联网电视OTTTV行业市场分析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用户需求与消费行为研究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内容资源建设与运营策略探讨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技术创新在OTTTV领域应用前景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挑战、机遇及政策建议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互联网电视OTTTV（Over-The-Top Television）是指基于开放互联网的视频服务，终端用户通过互联网连接从视频服务提供商直接获取视频内容。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支持多种终端设备，如智能电视、手机、平板等。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提供海量、多样化的视频内容，满足不同用户需求。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支持用户与内容的互动，如评论、分享、个性化推荐等。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用户可随时随地观看，不受时间和地域限制。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互联网电视OTTTV定义及特点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以传统电视内容为主，通过互联网进行传播。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出现专业的内容提供商和平台运营商，推动行业快速发展。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成熟阶段：行业整合加速，形成几家主导的市场格局。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市场规模持续扩大，用户数量不断增长。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内容提供商和平台运营商竞争激烈，推动行业创新。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政策法规不断完善，为行业发展提供有力保障。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国家出台相关政策法规，规范市场秩序，促进行业健康发展。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维护用户权益，保障信息安全和隐私保护。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鼓励创新和技术研发，提高行业竞争力。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保护知识产权，打击盗版和侵权行为。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市场规模与增长趋势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根据最新统计数据，全球互联网电视OTTTV市场规模已达到数百亿美元，显示出强劲的增长势头。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近年来，全球互联网电视OTTTV市场增长速度一直保持在两位数以上，预计未来几年这一趋势将持续。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中国市场规模及增长趋势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中国作为全球最大的互联网电视OTTTV市场之一，市场规模已达到数十亿美元，并拥有庞大的用户群体。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随着中国消费者对高品质视频内容的需求不断增长，以及5G、AI等新技术的广泛应用，中国互联网电视OTTTV市场将持续保持高速增长。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根据行业专家的预测，未来几年全球互联网电视OTTTV市场将继续保持高速增长，市场规模有望突破千亿美元大关。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随着技术的不断进步和消费者需求的不断变化，互联网电视OTTTV行业将呈现出更加多元化、智能化和个性化的发展趋势。同时，行业内的竞争也将更加激烈，企业需要不断创新和提升服务质量才能保持竞争优势。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未来市场预测与前景展望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竞争格局与主要参与者分析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以小米、华为、创维等为代表，产品特点包括丰富的内容生态、智能化的操作系统和较高的性价比。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国外厂商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以Apple、Samsung、LG等为代表，产品特点包括先进的显示技术、出色的音质体验和全球化的内容服务。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国内外主要厂商及产品特点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根据市场调查数据，国内厂商在互联网电视市场占据主导地位，市场份额超过60%。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国外厂商市场份额相对较低，但在高端市场和特定用户群体中仍具有较大影响力。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通过独家版权、自制内容等方式，提供差异化的内容服务，吸引用户。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不断推出新技术、新功能，提升用户体验和产品竞争力。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运用大数据分析、精准营销等手段，提高品牌知名度和用户黏性。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竞争策略差异化分析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https://d.book118.com/147024152110006035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2024-09-10T01:30:44.713</cp:lastPrinted>
  <dcterms:created xsi:type="dcterms:W3CDTF">2024-09-09T17:30:44Z</dcterms:created>
  <dcterms:modified xsi:type="dcterms:W3CDTF">2024-09-09T17:30:47Z</dcterms:modified>
</cp:coreProperties>
</file>