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63064F-94F5-481C-8619-B8E1B28E7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967378-AD34-421D-B482-E291EA580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05800-918F-4727-B049-519A893B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393864-BC2F-4C31-9DA4-96341C7B7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E0B701-D8A4-46DB-97D6-8E1949635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2EA2BF-5B0C-43A8-905E-F8303FC57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55922-D363-46E9-BB2C-50F451956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A2CE7F-B1A2-4290-B44E-5AA963382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094EF-075C-4068-BA14-C7250E73F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30328-BCF3-4C69-8FD9-5C298D50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9C28CC-D85F-4883-9D5C-157E4E543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261140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《安全防范系统》课件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安全防范系统是一种综合性的安全技术防范系统，旨在通过多种技术和手段来预防和应对安全威胁。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是指利用各种技术和设备，对特定区域或目标进行全面的安全监测、预警、响应和处置，以预防和应对各种安全威胁的系统。它包括视频监控、入侵报警、门禁控制等多种子系统，通过集成这些子系统，实现全方位的安全防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安全防范系统的定义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安全防范系统通常由前端设备、传输设备和中心控制设备三部分组成。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设备包括各类探测器、摄像头、门禁等，负责采集现场信息；传输设备包括同轴电缆、双绞线、光纤等，负责将前端设备采集的信息传输到中心控制设备；中心控制设备包括视频监控平台、控制中心等，负责对前端设备进行控制和信息处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安全防范系统的组成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安全防范系统的功能主要包括实时监控、报警联动、录像回放和远程控制等。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是指对特定区域或目标进行实时监测，及时发现异常情况；报警联动是指当探测到异常情况时，系统能够自动触发报警装置，及时发出警报；录像回放是指能够对历史数据进行回放，帮助用户查看事件发生的过程；远程控制是指用户可以通过网络远程访问和控制前端设备，实现远程管理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安全防范系统的功能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入侵报警系统是一种预防性的安全系统，通过探测非法入侵行为，及时发出报警信号，以保障财产安全。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报警系统通常由探测器、传输设备和控制器等组成，探测器负责探测非法入侵行为，传输设备将探测信号传输至控制器，控制器根据接收到的信号判断是否发出报警信号。常见的探测器有红外线探测器、微波探测器、振动探测器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入侵报警系统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视频监控系统是一种实时监控的安防系统，通过摄像头采集现场图像，并传输至监控中心，以实现安全监控和事后取证。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主要由摄像头、传输设备、存储设备和显示设备等组成，摄像头负责采集现场图像，传输设备将图像信号传输至监控中心，存储设备负责存储图像数据，显示设备则将图像信号显示出来。视频监控系统具有实时监控、远程控制、录像回放等功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视频监控系统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出入口控制系统是一种管理进出通道的安全系统，通过控制进出通道的开启和关闭，以保障区域的安全。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出入口控制系统通常由门禁控制器、读卡器、门锁等组成，读卡器验证持卡人的身份信息，门禁控制器根据验证结果决定是否开启门锁。出入口控制系统可以实现进出记录的查询、门禁权限的管理等功能。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出入口控制系统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电子巡查系统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电子巡查系统是一种辅助巡逻的安全系统，通过设定巡逻路线和时间，对巡逻人员进行监督和管理，以提高巡逻效率和安全性。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巡查系统通常由巡逻计划管理、巡逻人员定位、报警处理等模块组成。通过GPS、RFID等技术实现巡逻人员的位置跟踪和时间记录，同时设定相应的巡逻路线和时间，对巡逻人员的工作进行监督和管理。当出现异常情况时，电子巡查系统能够及时发出报警信号并通知相关人员进行处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停车场管理系统是一种管理停车场的安全系统，通过自动识别进出车辆的信息，对车辆进行收费和安全管理，以提高停车场的运营效率和安全性。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停车场管理系统通常由车辆识别、停车位管理、收费管理等模块组成。通过自动识别进出车辆的牌照号码或车位号码等信息，对车辆进行收费和安全管理。同时，停车场管理系统还能够实现停车位预约、停车位查找等功能，为车主提供更加便捷的停车服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停车场管理系统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安全防范系统的应用场景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https://d.book118.com/147026114066006043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2024-09-17T06:45:42.771</cp:lastPrinted>
  <dcterms:created xsi:type="dcterms:W3CDTF">2024-09-16T22:45:42Z</dcterms:created>
  <dcterms:modified xsi:type="dcterms:W3CDTF">2024-09-16T22:45:44Z</dcterms:modified>
</cp:coreProperties>
</file>