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276D-3F41-4597-A326-433E7E32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51C1D-E8DB-4927-8956-D97C92D9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E4A13-049A-4E0D-A7F4-D053549F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F0115-5CBC-4EE3-BDA8-69787234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4859E-E112-40D7-83A2-FD7D60FC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F5605-AE0D-4CC1-8013-EFB0B88E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FE386-427C-45C6-9DB1-3F8B6DABB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18B67-F93B-414F-9B82-DCA49FD0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CA990-9F60-4267-B547-FC37F4B8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F4AB-432D-46A8-924C-459301F4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E8F36-EBA0-412E-988E-85741DE1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0026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赋能品牌营销策略研究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随着市场竞争的加剧，品牌营销成为企业发展的重要手段。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传统品牌营销策略逐渐失效，需要寻找新的营销策略来提升品牌价值。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赋能品牌营销策略作为一种新兴的营销方式，逐渐受到企业的关注。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研究赋能品牌营销策略的内涵、特点及实施方式。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探讨赋能品牌营销策略在不同行业和不同规模企业中的应用。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分析赋能品牌营销策略对企业品牌价值和市场竞争力提升的影响。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为企业制定有效的品牌营销策略提供理论和实践指导。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赋能品牌营销概述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3" r="1816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赋能品牌营销是指通过赋予品牌特定的价值和意义，提升品牌在消费者心中的认知度和忠诚度，从而实现品牌价值提升和市场拓展的营销策略。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赋能品牌营销的核心在于通过品牌故事、品牌形象、品牌体验等方式，让消费者感受到品牌的独特魅力和价值，从而产生情感共鸣和认同感。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666" r="76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赋能品牌营销的特点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强调品牌价值和意义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赋能品牌营销注重品牌的核心价值和意义，通过传递品牌的独特性和优势，提升消费者对品牌的认知和信任。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情感共鸣和认同感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通过与消费者的情感共鸣和认同感，建立品牌的忠诚度和美誉度，从而提升品牌的市场份额和竞争力。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多元化营销手段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赋能品牌营销采用多种营销手段，如广告、公关、内容营销等，以全方位地传递品牌的魅力和价值。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在竞争激烈的市场环境中，赋能品牌营销有助于提升品牌的差异化优势和竞争力。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促进市场拓展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通过与消费者的情感共鸣和认同感，建立品牌的忠诚度和美誉度，有助于拓展市场份额和扩大市场影响力。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通过赋予品牌特定的价值和意义，提升消费者对品牌的认知和信任，从而提升品牌的市场价值。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赋能品牌营销的重要性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赋能品牌营销策略分析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明确品牌的目标市场，根据消费者需求、市场趋势等因素确定品牌的市场定位。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塑造独特的品牌形象，通过品牌标识、视觉元素等传达品牌的价值观和特点。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根据市场需求和竞争情况，确定产品的特点、优势和差异化。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不断推出新产品或改进现有产品，以满足消费者需求和保持市场竞争力。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注重产品质量，确保产品性能、安全和可靠性。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根据市场需求，拓展产品线，提供更多元化的产品选择。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根据产品成本和预期利润制定价格，以确保盈利和竞争力。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根据市场竞争对手的价格制定价格，以确保价格竞争力。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根据消费者对产品价值的认知制定价格，以提高消费者满意度和忠诚度。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建立自己的销售渠道，直接与消费者建立联系，提高渠道控制力和品牌形象。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通过经销商、零售商等中间商销售产品，扩大销售覆盖面和提高市场占有率。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利用电商平台、社交媒体等线上渠道，拓展销售渠道和品牌知名度。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https://d.book118.com/147030026152006051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2024-09-25T02:50:31.189</cp:lastPrinted>
  <dcterms:created xsi:type="dcterms:W3CDTF">2024-09-24T18:50:31Z</dcterms:created>
  <dcterms:modified xsi:type="dcterms:W3CDTF">2024-09-24T18:50:33Z</dcterms:modified>
</cp:coreProperties>
</file>