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76E59-82D2-4447-91EF-DAFE14D92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13FB2-8DBF-43BB-8E2B-7CA7D8A67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82F01-832A-4D7D-A138-91604ABB7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5803FE-3699-48DB-8DA7-1987E88F1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A2A022-17D6-4322-BA25-5AE825EC4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06B475-E999-4B42-B600-BB7627240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563CA8-4BD4-40CE-8080-79421A9F5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EDBB02-F3B0-4242-99AA-C79B0F6B7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96F103-6783-4D4B-A9E6-1E6618BBD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BF10A-7DA8-443A-B112-197293AA5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20D24-0051-4625-9E55-714EBF493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030033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大数据技术岗位要求数据查询容量规划能力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大数据技术岗位概述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数据查询能力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数据容量规划能力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大数据技术岗位的数据查询和容量规划能力的重要性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提升数据查询和容量规划能力的途径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大数据技术岗位概述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大数据技术岗位的定义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大数据技术岗位是指专门从事大数据处理、分析、挖掘和应用的职位。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领域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主要涉及大数据存储、处理、查询和分析等技术领域。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将分析结果应用于实际业务场景，提供决策支持、业务优化等解决方案。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负责大数据的采集、清洗、整合和存储等工作，确保数据质量和可用性。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运用统计分析、机器学习等方法，对大数据进行深入分析，挖掘数据价值。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大数据技术岗位的职责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大数据技术岗位的技能要求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数据查询容量规划能力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具备对大规模数据的查询和管理能力，能够根据业务需求进行合理的数据索引和分区设计，提高数据查询效率。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数据处理能力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熟悉大数据处理框架和工具，如Hadoop、Spark等，具备高效处理大规模数据的能力。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数据分析能力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掌握数据分析方法和工具，能够运用统计学、机器学习等技术进行数据挖掘和分析。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具备良好的沟通能力和团队合作精神，能够与其他团队成员协同完成项目任务。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数据查询能力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数据查询的基本概念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数据查询：是指从数据库中检索出满足特定条件的数据，并返回给用户的过程。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数据查询是数据分析的基础，是大数据技术岗位必备的核心技能之一。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数据查询的目的是帮助用户快速、准确地获取所需的数据，为决策提供支持。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75951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194008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628506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63003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75049" y="3802911"/>
            <a:ext cx="2562225" cy="1609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数据查询的流程：包括明确查询需求、选择合适的查询方法、编写查询语句、执行查询并获取结果等步骤。</a:t>
            </a:r>
          </a:p>
        </p:txBody>
      </p:sp>
      <p:sp>
        <p:nvSpPr>
          <p:cNvPr id="7" name="Freeform 7"/>
          <p:cNvSpPr/>
          <p:nvPr/>
        </p:nvSpPr>
        <p:spPr>
          <a:xfrm>
            <a:off x="930145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973595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17044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060494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8853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2303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85753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229203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3048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964980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39947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833975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887964" y="3802911"/>
            <a:ext cx="2562225" cy="1514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执行查询后，需要对结果进行验证和解读，确保其符合查询需求。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346021" y="3802911"/>
            <a:ext cx="2562225" cy="1609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常用的数据查询方法包括：SQL查询、多维分析、数据挖掘等。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116992" y="3802911"/>
            <a:ext cx="2562225" cy="1609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编写查询语句时，需要选择合适的字段、筛选条件和排序方式，以确保查询结果的准确性和效率。</a:t>
            </a:r>
          </a:p>
        </p:txBody>
      </p:sp>
      <p:sp>
        <p:nvSpPr>
          <p:cNvPr id="22" name="Freeform 22"/>
          <p:cNvSpPr/>
          <p:nvPr/>
        </p:nvSpPr>
        <p:spPr>
          <a:xfrm>
            <a:off x="1683527" y="1942053"/>
            <a:ext cx="888306" cy="791751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445000" y="1806876"/>
            <a:ext cx="926928" cy="92692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206367" y="1886534"/>
            <a:ext cx="902789" cy="902789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9948635" y="1888948"/>
            <a:ext cx="897962" cy="897962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-5400000">
            <a:off x="11368526" y="597939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-5400000">
            <a:off x="11368526" y="619022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数据查询的流程和方法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数据查询的优化技巧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161234" y="1569750"/>
            <a:ext cx="2267763" cy="1552257"/>
            <a:chOff x="1161234" y="1569750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1161234" y="156975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优化数据查询可以提高查询效率，减少系统资源消耗，提升用户体验。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4158410"/>
            <a:ext cx="2267763" cy="1552257"/>
            <a:chOff x="1094842" y="4158410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415841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常用的数据查询优化技巧包括：建立索引、优化查询语句结构、使用分区表等。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6899028" y="1445268"/>
            <a:ext cx="2267763" cy="1552257"/>
            <a:chOff x="6899028" y="1445268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6899028" y="144526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建立索引可以加快数据检索速度，减少数据库扫描的次数。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6899028" y="4698220"/>
            <a:ext cx="2267763" cy="1552257"/>
            <a:chOff x="6899028" y="4698220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6899028" y="469822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优化查询语句结构可以减少不必要的计算和数据传输，提高查询效率。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482164" y="3015139"/>
            <a:ext cx="2267763" cy="1552257"/>
            <a:chOff x="9482164" y="3015139"/>
            <a:chExt cx="2267763" cy="1552257"/>
          </a:xfrm>
        </p:grpSpPr>
        <p:sp>
          <p:nvSpPr>
            <p:cNvPr id="34" name="TextBox 34"/>
            <p:cNvSpPr txBox="1"/>
            <p:nvPr/>
          </p:nvSpPr>
          <p:spPr>
            <a:xfrm>
              <a:off x="9482164" y="301513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使用分区表可以将大表分成小表，提高查询性能和管理效率。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数据容量规划能力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https://d.book118.com/147030033153006043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2024-09-17T21:28:03.790</cp:lastPrinted>
  <dcterms:created xsi:type="dcterms:W3CDTF">2024-09-17T13:28:03Z</dcterms:created>
  <dcterms:modified xsi:type="dcterms:W3CDTF">2024-09-17T13:28:05Z</dcterms:modified>
</cp:coreProperties>
</file>