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9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84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84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6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image" Target="../media/image1.png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tags" Target="../tags/tag39.xml" /><Relationship Id="rId14" Type="http://schemas.openxmlformats.org/officeDocument/2006/relationships/tags" Target="../tags/tag40.xml" /><Relationship Id="rId15" Type="http://schemas.openxmlformats.org/officeDocument/2006/relationships/tags" Target="../tags/tag41.xml" /><Relationship Id="rId16" Type="http://schemas.openxmlformats.org/officeDocument/2006/relationships/tags" Target="../tags/tag42.xml" /><Relationship Id="rId17" Type="http://schemas.openxmlformats.org/officeDocument/2006/relationships/tags" Target="../tags/tag43.xml" /><Relationship Id="rId18" Type="http://schemas.openxmlformats.org/officeDocument/2006/relationships/tags" Target="../tags/tag44.xml" /><Relationship Id="rId19" Type="http://schemas.openxmlformats.org/officeDocument/2006/relationships/tags" Target="../tags/tag45.xml" /><Relationship Id="rId2" Type="http://schemas.openxmlformats.org/officeDocument/2006/relationships/tags" Target="../tags/tag28.xml" /><Relationship Id="rId20" Type="http://schemas.openxmlformats.org/officeDocument/2006/relationships/tags" Target="../tags/tag46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ags" Target="../tags/tag64.xml" /><Relationship Id="rId19" Type="http://schemas.openxmlformats.org/officeDocument/2006/relationships/tags" Target="../tags/tag65.xml" /><Relationship Id="rId2" Type="http://schemas.openxmlformats.org/officeDocument/2006/relationships/tags" Target="../tags/tag48.xml" /><Relationship Id="rId20" Type="http://schemas.openxmlformats.org/officeDocument/2006/relationships/tags" Target="../tags/tag66.xml" /><Relationship Id="rId21" Type="http://schemas.openxmlformats.org/officeDocument/2006/relationships/image" Target="../media/image2.png" /><Relationship Id="rId22" Type="http://schemas.openxmlformats.org/officeDocument/2006/relationships/tags" Target="../tags/tag67.xml" /><Relationship Id="rId23" Type="http://schemas.openxmlformats.org/officeDocument/2006/relationships/tags" Target="../tags/tag68.xml" /><Relationship Id="rId24" Type="http://schemas.openxmlformats.org/officeDocument/2006/relationships/tags" Target="../tags/tag69.xml" /><Relationship Id="rId25" Type="http://schemas.openxmlformats.org/officeDocument/2006/relationships/tags" Target="../tags/tag70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tags" Target="../tags/tag88.xml" /><Relationship Id="rId19" Type="http://schemas.openxmlformats.org/officeDocument/2006/relationships/image" Target="../media/image2.png" /><Relationship Id="rId2" Type="http://schemas.openxmlformats.org/officeDocument/2006/relationships/tags" Target="../tags/tag72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tags" Target="../tags/tag96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6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slideMaster" Target="../slideMasters/slideMaster2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8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4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image" Target="../media/image1.png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2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22" Type="http://schemas.openxmlformats.org/officeDocument/2006/relationships/tags" Target="../tags/tag231.xml" /><Relationship Id="rId23" Type="http://schemas.openxmlformats.org/officeDocument/2006/relationships/tags" Target="../tags/tag232.xml" /><Relationship Id="rId24" Type="http://schemas.openxmlformats.org/officeDocument/2006/relationships/tags" Target="../tags/tag233.xml" /><Relationship Id="rId25" Type="http://schemas.openxmlformats.org/officeDocument/2006/relationships/tags" Target="../tags/tag234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4AF4D-654D-4F3C-86FC-1FFB79261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7A29D-54FE-404A-951E-B2A086B72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6F089-9E0A-427A-BFCA-4BAF4808E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89CC9-5344-4523-9E29-A2F8688D5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B4B0E8-B604-4814-8A6A-C7A51FC52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53C32D-58D9-4346-B342-3AA472012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F5079B-D679-420E-B457-01A708E18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AB103-9110-4F96-9EE2-81972B447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59980-162F-47A6-BF3A-63A9D699C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1104D-FC04-4013-85D5-1A13EB8F9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BF81A-9E7A-412D-B01F-33C398A40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24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98" name="矩形 25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0" name="矩形 2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2" name="矩形 27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4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6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8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0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2" name="矩形 3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4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6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8" name="矩形 38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0" name="矩形 40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2" name="矩形 2248"/>
          <p:cNvSpPr/>
          <p:nvPr>
            <p:custDataLst>
              <p:tags r:id="rId14"/>
            </p:custDataLst>
          </p:nvPr>
        </p:nvSpPr>
        <p:spPr>
          <a:xfrm>
            <a:off x="875030" y="5120640"/>
            <a:ext cx="2585720" cy="457200"/>
          </a:xfrm>
          <a:prstGeom prst="rect">
            <a:avLst/>
          </a:prstGeom>
          <a:solidFill>
            <a:schemeClr val="lt1"/>
          </a:solidFill>
          <a:ln>
            <a:solidFill>
              <a:schemeClr val="accent3"/>
            </a:solidFill>
            <a:prstDash val="solid"/>
          </a:ln>
          <a:effectLst>
            <a:outerShdw dist="63500" dir="2700000" algn="tl" rotWithShape="0">
              <a:schemeClr val="accent3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4" name="署名"/>
          <p:cNvSpPr txBox="1">
            <a:spLocks noGrp="1"/>
          </p:cNvSpPr>
          <p:nvPr>
            <p:ph type="body" idx="14"/>
            <p:custDataLst>
              <p:tags r:id="rId15"/>
            </p:custDataLst>
          </p:nvPr>
        </p:nvSpPr>
        <p:spPr>
          <a:xfrm>
            <a:off x="875030" y="5135880"/>
            <a:ext cx="258572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3" hasCustomPrompt="1"/>
            <p:custDataLst>
              <p:tags r:id="rId16"/>
            </p:custDataLst>
          </p:nvPr>
        </p:nvSpPr>
        <p:spPr>
          <a:xfrm>
            <a:off x="962660" y="3249930"/>
            <a:ext cx="4175760" cy="11525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strike="noStrike" kern="0" cap="none" spc="100" normalizeH="0" baseline="0" noProof="1">
                <a:solidFill>
                  <a:schemeClr val="accent3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28" name="标题"/>
          <p:cNvSpPr txBox="1">
            <a:spLocks noGrp="1"/>
          </p:cNvSpPr>
          <p:nvPr>
            <p:ph type="title" idx="9" hasCustomPrompt="1"/>
            <p:custDataLst>
              <p:tags r:id="rId17"/>
            </p:custDataLst>
          </p:nvPr>
        </p:nvSpPr>
        <p:spPr>
          <a:xfrm>
            <a:off x="962660" y="1246505"/>
            <a:ext cx="11229340" cy="13569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0" cap="none" spc="400" normalizeH="0" baseline="0" noProof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30" name="任意多边形: 形状 8"/>
          <p:cNvSpPr/>
          <p:nvPr>
            <p:custDataLst>
              <p:tags r:id="rId18"/>
            </p:custDataLst>
          </p:nvPr>
        </p:nvSpPr>
        <p:spPr>
          <a:xfrm>
            <a:off x="0" y="0"/>
            <a:ext cx="12192000" cy="1548130"/>
          </a:xfrm>
          <a:custGeom>
            <a:gdLst>
              <a:gd name="connsiteX0" fmla="*/ 0 w 12192000"/>
              <a:gd name="connsiteY0" fmla="*/ 0 h 1547919"/>
              <a:gd name="connsiteX1" fmla="*/ 12192000 w 12192000"/>
              <a:gd name="connsiteY1" fmla="*/ 0 h 1547919"/>
              <a:gd name="connsiteX2" fmla="*/ 12192000 w 12192000"/>
              <a:gd name="connsiteY2" fmla="*/ 493986 h 1547919"/>
              <a:gd name="connsiteX3" fmla="*/ 1543177 w 12192000"/>
              <a:gd name="connsiteY3" fmla="*/ 493986 h 1547919"/>
              <a:gd name="connsiteX4" fmla="*/ 1469320 w 12192000"/>
              <a:gd name="connsiteY4" fmla="*/ 498020 h 1547919"/>
              <a:gd name="connsiteX5" fmla="*/ 0 w 12192000"/>
              <a:gd name="connsiteY5" fmla="*/ 1547919 h 1547919"/>
              <a:gd name="connsiteX6" fmla="*/ 0 w 12192000"/>
              <a:gd name="connsiteY6" fmla="*/ 493986 h 1547919"/>
              <a:gd name="connsiteX7" fmla="*/ 0 w 12192000"/>
              <a:gd name="connsiteY7" fmla="*/ 484909 h 15479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547919">
                <a:moveTo>
                  <a:pt x="0" y="0"/>
                </a:moveTo>
                <a:lnTo>
                  <a:pt x="12192000" y="0"/>
                </a:lnTo>
                <a:lnTo>
                  <a:pt x="12192000" y="493986"/>
                </a:lnTo>
                <a:lnTo>
                  <a:pt x="1543177" y="493986"/>
                </a:lnTo>
                <a:lnTo>
                  <a:pt x="1469320" y="498020"/>
                </a:lnTo>
                <a:cubicBezTo>
                  <a:pt x="667025" y="557740"/>
                  <a:pt x="156165" y="815472"/>
                  <a:pt x="0" y="1547919"/>
                </a:cubicBezTo>
                <a:lnTo>
                  <a:pt x="0" y="493986"/>
                </a:lnTo>
                <a:lnTo>
                  <a:pt x="0" y="484909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cs typeface="MiSans" panose="00000500000000000000" charset="-122"/>
            </a:endParaRPr>
          </a:p>
        </p:txBody>
      </p:sp>
      <p:sp>
        <p:nvSpPr>
          <p:cNvPr id="1048732" name="矩形 7"/>
          <p:cNvSpPr/>
          <p:nvPr>
            <p:custDataLst>
              <p:tags r:id="rId19"/>
            </p:custDataLst>
          </p:nvPr>
        </p:nvSpPr>
        <p:spPr>
          <a:xfrm>
            <a:off x="0" y="6640195"/>
            <a:ext cx="12192000" cy="217805"/>
          </a:xfrm>
          <a:prstGeom prst="rect">
            <a:avLst/>
          </a:pr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4" name="椭圆 21"/>
          <p:cNvSpPr/>
          <p:nvPr>
            <p:custDataLst>
              <p:tags r:id="rId20"/>
            </p:custDataLst>
          </p:nvPr>
        </p:nvSpPr>
        <p:spPr>
          <a:xfrm>
            <a:off x="241935" y="241935"/>
            <a:ext cx="315595" cy="315595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6" name="椭圆 22"/>
          <p:cNvSpPr/>
          <p:nvPr>
            <p:custDataLst>
              <p:tags r:id="rId21"/>
            </p:custDataLst>
          </p:nvPr>
        </p:nvSpPr>
        <p:spPr>
          <a:xfrm rot="2573124">
            <a:off x="159385" y="340360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29" name="直接连接符 2266"/>
          <p:cNvCxnSpPr/>
          <p:nvPr>
            <p:custDataLst>
              <p:tags r:id="rId22"/>
            </p:custDataLst>
          </p:nvPr>
        </p:nvCxnSpPr>
        <p:spPr>
          <a:xfrm>
            <a:off x="1002665" y="4638040"/>
            <a:ext cx="441325" cy="0"/>
          </a:xfrm>
          <a:prstGeom prst="line">
            <a:avLst/>
          </a:prstGeom>
          <a:ln w="38100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6" descr="资源 2@4x-8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3"/>
          <a:srcRect r="-524"/>
          <a:stretch>
            <a:fillRect/>
          </a:stretch>
        </p:blipFill>
        <p:spPr>
          <a:xfrm>
            <a:off x="4638675" y="3102610"/>
            <a:ext cx="7567295" cy="3547745"/>
          </a:xfrm>
          <a:prstGeom prst="rect">
            <a:avLst/>
          </a:prstGeom>
        </p:spPr>
      </p:pic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矩形 17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46" name="矩形 18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48" name="矩形 2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0" name="矩形 27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2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4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6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8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0" name="矩形 19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2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4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6" name="矩形 20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8" name="矩形 21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4"/>
            <p:custDataLst>
              <p:tags r:id="rId14"/>
            </p:custDataLst>
          </p:nvPr>
        </p:nvSpPr>
        <p:spPr>
          <a:xfrm>
            <a:off x="828040" y="1490345"/>
            <a:ext cx="1052830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/>
            <p:custDataLst>
              <p:tags r:id="rId15"/>
            </p:custDataLst>
          </p:nvPr>
        </p:nvSpPr>
        <p:spPr>
          <a:xfrm>
            <a:off x="770890" y="340360"/>
            <a:ext cx="10673080" cy="7740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4" name="椭圆 7"/>
          <p:cNvSpPr/>
          <p:nvPr>
            <p:custDataLst>
              <p:tags r:id="rId16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76" name="椭圆 22"/>
          <p:cNvSpPr/>
          <p:nvPr>
            <p:custDataLst>
              <p:tags r:id="rId17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矩形 24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86" name="矩形 25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88" name="矩形 2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0" name="矩形 27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2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4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6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8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0" name="矩形 3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2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4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6" name="矩形 38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8" name="矩形 10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10" name="副标题"/>
          <p:cNvSpPr txBox="1">
            <a:spLocks noGrp="1"/>
          </p:cNvSpPr>
          <p:nvPr>
            <p:ph type="body" idx="8" hasCustomPrompt="1"/>
            <p:custDataLst>
              <p:tags r:id="rId14"/>
            </p:custDataLst>
          </p:nvPr>
        </p:nvSpPr>
        <p:spPr>
          <a:xfrm>
            <a:off x="922655" y="2357120"/>
            <a:ext cx="1844675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0" cap="none" spc="100" normalizeH="0" baseline="0" noProof="1">
                <a:solidFill>
                  <a:schemeClr val="accent3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 algn="dist"/>
            <a:r>
              <a:rPr>
                <a:sym typeface="+mn-ea"/>
              </a:rPr>
              <a:t>编辑副标题</a:t>
            </a:r>
          </a:p>
        </p:txBody>
      </p:sp>
      <p:sp>
        <p:nvSpPr>
          <p:cNvPr id="1048812" name="标题"/>
          <p:cNvSpPr txBox="1">
            <a:spLocks noGrp="1"/>
          </p:cNvSpPr>
          <p:nvPr>
            <p:ph type="title" idx="7" hasCustomPrompt="1"/>
            <p:custDataLst>
              <p:tags r:id="rId15"/>
            </p:custDataLst>
          </p:nvPr>
        </p:nvSpPr>
        <p:spPr>
          <a:xfrm>
            <a:off x="827405" y="840105"/>
            <a:ext cx="5486400" cy="13512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0" cap="none" spc="400" normalizeH="0" baseline="0" noProof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</a:p>
        </p:txBody>
      </p:sp>
      <p:sp>
        <p:nvSpPr>
          <p:cNvPr id="1048814" name="任意多边形: 形状 8"/>
          <p:cNvSpPr/>
          <p:nvPr>
            <p:custDataLst>
              <p:tags r:id="rId16"/>
            </p:custDataLst>
          </p:nvPr>
        </p:nvSpPr>
        <p:spPr>
          <a:xfrm>
            <a:off x="0" y="0"/>
            <a:ext cx="12192000" cy="1547919"/>
          </a:xfrm>
          <a:custGeom>
            <a:gdLst>
              <a:gd name="connsiteX0" fmla="*/ 0 w 12192000"/>
              <a:gd name="connsiteY0" fmla="*/ 0 h 1547919"/>
              <a:gd name="connsiteX1" fmla="*/ 12192000 w 12192000"/>
              <a:gd name="connsiteY1" fmla="*/ 0 h 1547919"/>
              <a:gd name="connsiteX2" fmla="*/ 12192000 w 12192000"/>
              <a:gd name="connsiteY2" fmla="*/ 493986 h 1547919"/>
              <a:gd name="connsiteX3" fmla="*/ 1543177 w 12192000"/>
              <a:gd name="connsiteY3" fmla="*/ 493986 h 1547919"/>
              <a:gd name="connsiteX4" fmla="*/ 1469320 w 12192000"/>
              <a:gd name="connsiteY4" fmla="*/ 498020 h 1547919"/>
              <a:gd name="connsiteX5" fmla="*/ 0 w 12192000"/>
              <a:gd name="connsiteY5" fmla="*/ 1547919 h 1547919"/>
              <a:gd name="connsiteX6" fmla="*/ 0 w 12192000"/>
              <a:gd name="connsiteY6" fmla="*/ 493986 h 1547919"/>
              <a:gd name="connsiteX7" fmla="*/ 0 w 12192000"/>
              <a:gd name="connsiteY7" fmla="*/ 484909 h 15479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547919">
                <a:moveTo>
                  <a:pt x="0" y="0"/>
                </a:moveTo>
                <a:lnTo>
                  <a:pt x="12192000" y="0"/>
                </a:lnTo>
                <a:lnTo>
                  <a:pt x="12192000" y="493986"/>
                </a:lnTo>
                <a:lnTo>
                  <a:pt x="1543177" y="493986"/>
                </a:lnTo>
                <a:lnTo>
                  <a:pt x="1469320" y="498020"/>
                </a:lnTo>
                <a:cubicBezTo>
                  <a:pt x="667025" y="557740"/>
                  <a:pt x="156165" y="815472"/>
                  <a:pt x="0" y="1547919"/>
                </a:cubicBezTo>
                <a:lnTo>
                  <a:pt x="0" y="493986"/>
                </a:lnTo>
                <a:lnTo>
                  <a:pt x="0" y="484909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cs typeface="MiSans" panose="00000500000000000000" charset="-122"/>
            </a:endParaRPr>
          </a:p>
        </p:txBody>
      </p:sp>
      <p:sp>
        <p:nvSpPr>
          <p:cNvPr id="1048816" name="矩形 5"/>
          <p:cNvSpPr/>
          <p:nvPr>
            <p:custDataLst>
              <p:tags r:id="rId17"/>
            </p:custDataLst>
          </p:nvPr>
        </p:nvSpPr>
        <p:spPr>
          <a:xfrm>
            <a:off x="0" y="6640195"/>
            <a:ext cx="12192000" cy="217805"/>
          </a:xfrm>
          <a:prstGeom prst="rect">
            <a:avLst/>
          </a:pr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18" name="椭圆 21"/>
          <p:cNvSpPr/>
          <p:nvPr>
            <p:custDataLst>
              <p:tags r:id="rId18"/>
            </p:custDataLst>
          </p:nvPr>
        </p:nvSpPr>
        <p:spPr>
          <a:xfrm>
            <a:off x="241935" y="241935"/>
            <a:ext cx="315595" cy="315595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20" name="椭圆 22"/>
          <p:cNvSpPr/>
          <p:nvPr>
            <p:custDataLst>
              <p:tags r:id="rId19"/>
            </p:custDataLst>
          </p:nvPr>
        </p:nvSpPr>
        <p:spPr>
          <a:xfrm rot="2573124">
            <a:off x="159385" y="340360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31" name="直接连接符 2266"/>
          <p:cNvCxnSpPr/>
          <p:nvPr>
            <p:custDataLst>
              <p:tags r:id="rId20"/>
            </p:custDataLst>
          </p:nvPr>
        </p:nvCxnSpPr>
        <p:spPr>
          <a:xfrm>
            <a:off x="949510" y="2211802"/>
            <a:ext cx="441064" cy="0"/>
          </a:xfrm>
          <a:prstGeom prst="line">
            <a:avLst/>
          </a:prstGeom>
          <a:ln w="38100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7" descr="资源 3@4x-8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7471410" y="1167130"/>
            <a:ext cx="3862070" cy="2467610"/>
          </a:xfrm>
          <a:prstGeom prst="rect">
            <a:avLst/>
          </a:prstGeom>
        </p:spPr>
      </p:pic>
      <p:sp>
        <p:nvSpPr>
          <p:cNvPr id="1048822" name="日期占位符 2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3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4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矩形 13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0" name="矩形 12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2" name="矩形 14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4" name="矩形 15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6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8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0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2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4" name="矩形 3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6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8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50" name="矩形 38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52" name="矩形 18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54" name="任意多边形: 形状 8"/>
          <p:cNvSpPr/>
          <p:nvPr>
            <p:custDataLst>
              <p:tags r:id="rId14"/>
            </p:custDataLst>
          </p:nvPr>
        </p:nvSpPr>
        <p:spPr>
          <a:xfrm>
            <a:off x="0" y="0"/>
            <a:ext cx="12192000" cy="1547919"/>
          </a:xfrm>
          <a:custGeom>
            <a:gdLst>
              <a:gd name="connsiteX0" fmla="*/ 0 w 12192000"/>
              <a:gd name="connsiteY0" fmla="*/ 0 h 1547919"/>
              <a:gd name="connsiteX1" fmla="*/ 12192000 w 12192000"/>
              <a:gd name="connsiteY1" fmla="*/ 0 h 1547919"/>
              <a:gd name="connsiteX2" fmla="*/ 12192000 w 12192000"/>
              <a:gd name="connsiteY2" fmla="*/ 493986 h 1547919"/>
              <a:gd name="connsiteX3" fmla="*/ 1543177 w 12192000"/>
              <a:gd name="connsiteY3" fmla="*/ 493986 h 1547919"/>
              <a:gd name="connsiteX4" fmla="*/ 1469320 w 12192000"/>
              <a:gd name="connsiteY4" fmla="*/ 498020 h 1547919"/>
              <a:gd name="connsiteX5" fmla="*/ 0 w 12192000"/>
              <a:gd name="connsiteY5" fmla="*/ 1547919 h 1547919"/>
              <a:gd name="connsiteX6" fmla="*/ 0 w 12192000"/>
              <a:gd name="connsiteY6" fmla="*/ 493986 h 1547919"/>
              <a:gd name="connsiteX7" fmla="*/ 0 w 12192000"/>
              <a:gd name="connsiteY7" fmla="*/ 484909 h 15479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547919">
                <a:moveTo>
                  <a:pt x="0" y="0"/>
                </a:moveTo>
                <a:lnTo>
                  <a:pt x="12192000" y="0"/>
                </a:lnTo>
                <a:lnTo>
                  <a:pt x="12192000" y="493986"/>
                </a:lnTo>
                <a:lnTo>
                  <a:pt x="1543177" y="493986"/>
                </a:lnTo>
                <a:lnTo>
                  <a:pt x="1469320" y="498020"/>
                </a:lnTo>
                <a:cubicBezTo>
                  <a:pt x="667025" y="557740"/>
                  <a:pt x="156165" y="815472"/>
                  <a:pt x="0" y="1547919"/>
                </a:cubicBezTo>
                <a:lnTo>
                  <a:pt x="0" y="493986"/>
                </a:lnTo>
                <a:lnTo>
                  <a:pt x="0" y="484909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cs typeface="MiSans" panose="00000500000000000000" charset="-122"/>
            </a:endParaRPr>
          </a:p>
        </p:txBody>
      </p:sp>
      <p:sp>
        <p:nvSpPr>
          <p:cNvPr id="1048856" name="椭圆 21"/>
          <p:cNvSpPr/>
          <p:nvPr>
            <p:custDataLst>
              <p:tags r:id="rId15"/>
            </p:custDataLst>
          </p:nvPr>
        </p:nvSpPr>
        <p:spPr>
          <a:xfrm>
            <a:off x="241935" y="241935"/>
            <a:ext cx="315595" cy="315595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58" name="椭圆 22"/>
          <p:cNvSpPr/>
          <p:nvPr>
            <p:custDataLst>
              <p:tags r:id="rId16"/>
            </p:custDataLst>
          </p:nvPr>
        </p:nvSpPr>
        <p:spPr>
          <a:xfrm rot="2573124">
            <a:off x="159385" y="340360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60" name="节编号"/>
          <p:cNvSpPr txBox="1">
            <a:spLocks noGrp="1"/>
          </p:cNvSpPr>
          <p:nvPr>
            <p:ph type="body" idx="5" hasCustomPrompt="1"/>
            <p:custDataLst>
              <p:tags r:id="rId17"/>
            </p:custDataLst>
          </p:nvPr>
        </p:nvSpPr>
        <p:spPr>
          <a:xfrm>
            <a:off x="871220" y="1838325"/>
            <a:ext cx="8157210" cy="127317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solidFill>
                  <a:schemeClr val="accent3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编辑节编号</a:t>
            </a:r>
          </a:p>
        </p:txBody>
      </p:sp>
      <p:sp>
        <p:nvSpPr>
          <p:cNvPr id="1048862" name="标题"/>
          <p:cNvSpPr txBox="1">
            <a:spLocks noGrp="1"/>
          </p:cNvSpPr>
          <p:nvPr>
            <p:ph type="title" idx="4" hasCustomPrompt="1"/>
            <p:custDataLst>
              <p:tags r:id="rId18"/>
            </p:custDataLst>
          </p:nvPr>
        </p:nvSpPr>
        <p:spPr>
          <a:xfrm>
            <a:off x="871220" y="3528695"/>
            <a:ext cx="5754370" cy="24803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200" b="1" i="0" u="none" strike="noStrike" kern="0" cap="none" spc="400" normalizeH="0" baseline="0" noProof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</a:p>
        </p:txBody>
      </p:sp>
      <p:pic>
        <p:nvPicPr>
          <p:cNvPr id="2097157" name="图片 8" descr="资源 3@4x-8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6110605" y="2806065"/>
            <a:ext cx="6081395" cy="3886200"/>
          </a:xfrm>
          <a:prstGeom prst="rect">
            <a:avLst/>
          </a:prstGeom>
        </p:spPr>
      </p:pic>
      <p:cxnSp>
        <p:nvCxnSpPr>
          <p:cNvPr id="3145733" name="直接连接符 6"/>
          <p:cNvCxnSpPr/>
          <p:nvPr>
            <p:custDataLst>
              <p:tags r:id="rId21"/>
            </p:custDataLst>
          </p:nvPr>
        </p:nvCxnSpPr>
        <p:spPr>
          <a:xfrm>
            <a:off x="949510" y="3259552"/>
            <a:ext cx="441064" cy="0"/>
          </a:xfrm>
          <a:prstGeom prst="line">
            <a:avLst/>
          </a:prstGeom>
          <a:ln w="57150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4" name="矩形 7"/>
          <p:cNvSpPr/>
          <p:nvPr>
            <p:custDataLst>
              <p:tags r:id="rId22"/>
            </p:custDataLst>
          </p:nvPr>
        </p:nvSpPr>
        <p:spPr>
          <a:xfrm>
            <a:off x="635" y="6692265"/>
            <a:ext cx="12191365" cy="165735"/>
          </a:xfrm>
          <a:prstGeom prst="rect">
            <a:avLst/>
          </a:pr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日期占位符 3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8" name="页脚占位符 4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0" name="灯片编号占位符 5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矩形 18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74" name="矩形 17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76" name="矩形 1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78" name="矩形 13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0" name="矩形 10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2" name="矩形 11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4" name="矩形 12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6" name="矩形 2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8" name="矩形 23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0" name="矩形 24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2" name="矩形 25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4" name="矩形 30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6" name="矩形 33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8" name="正文"/>
          <p:cNvSpPr txBox="1">
            <a:spLocks noGrp="1"/>
          </p:cNvSpPr>
          <p:nvPr>
            <p:ph idx="5"/>
            <p:custDataLst>
              <p:tags r:id="rId14"/>
            </p:custDataLst>
          </p:nvPr>
        </p:nvSpPr>
        <p:spPr>
          <a:xfrm>
            <a:off x="6406515" y="1490345"/>
            <a:ext cx="4944745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900" name="正文"/>
          <p:cNvSpPr txBox="1">
            <a:spLocks noGrp="1"/>
          </p:cNvSpPr>
          <p:nvPr>
            <p:ph idx="4"/>
            <p:custDataLst>
              <p:tags r:id="rId15"/>
            </p:custDataLst>
          </p:nvPr>
        </p:nvSpPr>
        <p:spPr>
          <a:xfrm>
            <a:off x="873760" y="1490345"/>
            <a:ext cx="4944745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902" name="标题"/>
          <p:cNvSpPr txBox="1">
            <a:spLocks noGrp="1"/>
          </p:cNvSpPr>
          <p:nvPr>
            <p:ph type="title" idx="3"/>
            <p:custDataLst>
              <p:tags r:id="rId16"/>
            </p:custDataLst>
          </p:nvPr>
        </p:nvSpPr>
        <p:spPr>
          <a:xfrm>
            <a:off x="770890" y="340360"/>
            <a:ext cx="10586085" cy="7740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904" name="椭圆 14"/>
          <p:cNvSpPr/>
          <p:nvPr>
            <p:custDataLst>
              <p:tags r:id="rId17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06" name="椭圆 22"/>
          <p:cNvSpPr/>
          <p:nvPr>
            <p:custDataLst>
              <p:tags r:id="rId18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08" name="日期占位符 4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5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6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14" name="矩形 22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16" name="矩形 21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18" name="矩形 20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0" name="矩形 19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2" name="矩形 1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4" name="矩形 17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6" name="矩形 16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8" name="矩形 24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0" name="矩形 25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2" name="矩形 30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4" name="矩形 33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6" name="矩形 34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8" name="矩形 36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40" name="正文"/>
          <p:cNvSpPr txBox="1">
            <a:spLocks noGrp="1"/>
          </p:cNvSpPr>
          <p:nvPr>
            <p:ph idx="7"/>
            <p:custDataLst>
              <p:tags r:id="rId14"/>
            </p:custDataLst>
          </p:nvPr>
        </p:nvSpPr>
        <p:spPr>
          <a:xfrm>
            <a:off x="6242050" y="1854200"/>
            <a:ext cx="5114290" cy="4395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942" name="标题"/>
          <p:cNvSpPr txBox="1">
            <a:spLocks noGrp="1"/>
          </p:cNvSpPr>
          <p:nvPr>
            <p:ph type="title" idx="6"/>
            <p:custDataLst>
              <p:tags r:id="rId15"/>
            </p:custDataLst>
          </p:nvPr>
        </p:nvSpPr>
        <p:spPr>
          <a:xfrm>
            <a:off x="6242050" y="1388745"/>
            <a:ext cx="5113655" cy="4394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944" name="正文"/>
          <p:cNvSpPr txBox="1">
            <a:spLocks noGrp="1"/>
          </p:cNvSpPr>
          <p:nvPr>
            <p:ph idx="5"/>
            <p:custDataLst>
              <p:tags r:id="rId16"/>
            </p:custDataLst>
          </p:nvPr>
        </p:nvSpPr>
        <p:spPr>
          <a:xfrm>
            <a:off x="855980" y="1854200"/>
            <a:ext cx="5114290" cy="4395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946" name="标题"/>
          <p:cNvSpPr txBox="1">
            <a:spLocks noGrp="1"/>
          </p:cNvSpPr>
          <p:nvPr>
            <p:ph type="title" idx="4"/>
            <p:custDataLst>
              <p:tags r:id="rId17"/>
            </p:custDataLst>
          </p:nvPr>
        </p:nvSpPr>
        <p:spPr>
          <a:xfrm>
            <a:off x="855980" y="1388745"/>
            <a:ext cx="5113655" cy="4394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948" name="标题"/>
          <p:cNvSpPr txBox="1">
            <a:spLocks noGrp="1"/>
          </p:cNvSpPr>
          <p:nvPr>
            <p:ph type="title" idx="3"/>
            <p:custDataLst>
              <p:tags r:id="rId18"/>
            </p:custDataLst>
          </p:nvPr>
        </p:nvSpPr>
        <p:spPr>
          <a:xfrm>
            <a:off x="770890" y="340360"/>
            <a:ext cx="10586085" cy="7740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950" name="椭圆 14"/>
          <p:cNvSpPr/>
          <p:nvPr>
            <p:custDataLst>
              <p:tags r:id="rId19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52" name="椭圆 22"/>
          <p:cNvSpPr/>
          <p:nvPr>
            <p:custDataLst>
              <p:tags r:id="rId20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54" name="日期占位符 6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7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8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16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62" name="矩形 9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64" name="矩形 7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66" name="矩形 8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68" name="矩形 10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0" name="矩形 11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2" name="矩形 12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4" name="矩形 13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6" name="矩形 1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8" name="矩形 22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80" name="矩形 23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82" name="矩形 24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84" name="矩形 25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86" name="标题"/>
          <p:cNvSpPr txBox="1">
            <a:spLocks noGrp="1"/>
          </p:cNvSpPr>
          <p:nvPr>
            <p:ph type="title" idx="3"/>
            <p:custDataLst>
              <p:tags r:id="rId14"/>
            </p:custDataLst>
          </p:nvPr>
        </p:nvSpPr>
        <p:spPr>
          <a:xfrm>
            <a:off x="770890" y="340360"/>
            <a:ext cx="10586085" cy="7740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988" name="椭圆 5"/>
          <p:cNvSpPr/>
          <p:nvPr>
            <p:custDataLst>
              <p:tags r:id="rId15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90" name="椭圆 22"/>
          <p:cNvSpPr/>
          <p:nvPr>
            <p:custDataLst>
              <p:tags r:id="rId16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92" name="日期占位符 2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4" name="页脚占位符 3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96" name="灯片编号占位符 4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矩形 30"/>
          <p:cNvSpPr/>
          <p:nvPr>
            <p:custDataLst>
              <p:tags r:id="rId1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0" name="矩形 25"/>
          <p:cNvSpPr/>
          <p:nvPr>
            <p:custDataLst>
              <p:tags r:id="rId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2" name="矩形 24"/>
          <p:cNvSpPr/>
          <p:nvPr>
            <p:custDataLst>
              <p:tags r:id="rId3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4" name="矩形 23"/>
          <p:cNvSpPr/>
          <p:nvPr>
            <p:custDataLst>
              <p:tags r:id="rId4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6" name="矩形 22"/>
          <p:cNvSpPr/>
          <p:nvPr>
            <p:custDataLst>
              <p:tags r:id="rId5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8" name="矩形 14"/>
          <p:cNvSpPr/>
          <p:nvPr>
            <p:custDataLst>
              <p:tags r:id="rId6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0" name="矩形 13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2" name="矩形 12"/>
          <p:cNvSpPr/>
          <p:nvPr>
            <p:custDataLst>
              <p:tags r:id="rId8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4" name="矩形 11"/>
          <p:cNvSpPr/>
          <p:nvPr>
            <p:custDataLst>
              <p:tags r:id="rId9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6" name="矩形 10"/>
          <p:cNvSpPr/>
          <p:nvPr>
            <p:custDataLst>
              <p:tags r:id="rId10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8" name="矩形 9"/>
          <p:cNvSpPr/>
          <p:nvPr>
            <p:custDataLst>
              <p:tags r:id="rId11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20" name="矩形 16"/>
          <p:cNvSpPr/>
          <p:nvPr>
            <p:custDataLst>
              <p:tags r:id="rId1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22" name="矩形 17"/>
          <p:cNvSpPr/>
          <p:nvPr>
            <p:custDataLst>
              <p:tags r:id="rId13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24" name="日期占位符 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6" name="页脚占位符 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28" name="灯片编号占位符 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矩形 17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32" name="矩形 16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34" name="矩形 9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36" name="矩形 10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38" name="矩形 11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0" name="矩形 12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2" name="矩形 13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4" name="矩形 14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6" name="矩形 22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8" name="矩形 23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50" name="矩形 24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52" name="矩形 25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54" name="矩形 30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56" name="正文"/>
          <p:cNvSpPr txBox="1">
            <a:spLocks noGrp="1"/>
          </p:cNvSpPr>
          <p:nvPr>
            <p:ph idx="4"/>
            <p:custDataLst>
              <p:tags r:id="rId14"/>
            </p:custDataLst>
          </p:nvPr>
        </p:nvSpPr>
        <p:spPr>
          <a:xfrm>
            <a:off x="845820" y="491490"/>
            <a:ext cx="10500360" cy="576516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9058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0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62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矩形 15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66" name="矩形 14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68" name="矩形 13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0" name="矩形 9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2" name="矩形 7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4" name="矩形 8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6" name="矩形 10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8" name="矩形 11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0" name="矩形 12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2" name="矩形 22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4" name="矩形 23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6" name="矩形 24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8" name="矩形 25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90" name="副标题"/>
          <p:cNvSpPr txBox="1">
            <a:spLocks noGrp="1"/>
          </p:cNvSpPr>
          <p:nvPr>
            <p:ph type="body" idx="4" hasCustomPrompt="1"/>
            <p:custDataLst>
              <p:tags r:id="rId14"/>
            </p:custDataLst>
          </p:nvPr>
        </p:nvSpPr>
        <p:spPr>
          <a:xfrm>
            <a:off x="802640" y="994410"/>
            <a:ext cx="10481945" cy="4927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accent3"/>
                </a:soli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9092" name="标题"/>
          <p:cNvSpPr txBox="1">
            <a:spLocks noGrp="1"/>
          </p:cNvSpPr>
          <p:nvPr>
            <p:ph type="title" idx="3"/>
            <p:custDataLst>
              <p:tags r:id="rId15"/>
            </p:custDataLst>
          </p:nvPr>
        </p:nvSpPr>
        <p:spPr>
          <a:xfrm>
            <a:off x="770890" y="340360"/>
            <a:ext cx="10586085" cy="654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094" name="椭圆 20"/>
          <p:cNvSpPr/>
          <p:nvPr>
            <p:custDataLst>
              <p:tags r:id="rId16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096" name="椭圆 22"/>
          <p:cNvSpPr/>
          <p:nvPr>
            <p:custDataLst>
              <p:tags r:id="rId17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098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00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02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矩形 24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06" name="矩形 25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08" name="矩形 2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0" name="矩形 27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2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4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6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8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0" name="矩形 3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2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4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6" name="矩形 38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8" name="矩形 40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30" name="矩形 2248"/>
          <p:cNvSpPr/>
          <p:nvPr>
            <p:custDataLst>
              <p:tags r:id="rId14"/>
            </p:custDataLst>
          </p:nvPr>
        </p:nvSpPr>
        <p:spPr>
          <a:xfrm>
            <a:off x="4570095" y="2708275"/>
            <a:ext cx="3051810" cy="457200"/>
          </a:xfrm>
          <a:prstGeom prst="rect">
            <a:avLst/>
          </a:prstGeom>
          <a:solidFill>
            <a:schemeClr val="lt1"/>
          </a:solidFill>
          <a:ln>
            <a:solidFill>
              <a:schemeClr val="accent3"/>
            </a:solidFill>
            <a:prstDash val="solid"/>
          </a:ln>
          <a:effectLst>
            <a:outerShdw dist="63500" dir="2700000" algn="tl" rotWithShape="0">
              <a:schemeClr val="accent3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32" name="署名"/>
          <p:cNvSpPr txBox="1">
            <a:spLocks noGrp="1"/>
          </p:cNvSpPr>
          <p:nvPr>
            <p:ph type="body" idx="7"/>
            <p:custDataLst>
              <p:tags r:id="rId15"/>
            </p:custDataLst>
          </p:nvPr>
        </p:nvSpPr>
        <p:spPr>
          <a:xfrm>
            <a:off x="4570095" y="2723515"/>
            <a:ext cx="30518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单击此处编辑母版文本样式</a:t>
            </a:r>
          </a:p>
        </p:txBody>
      </p:sp>
      <p:pic>
        <p:nvPicPr>
          <p:cNvPr id="2097159" name="图片 9" descr="资源 2@4x-8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rcRect r="-524"/>
          <a:stretch>
            <a:fillRect/>
          </a:stretch>
        </p:blipFill>
        <p:spPr>
          <a:xfrm>
            <a:off x="2908300" y="3583940"/>
            <a:ext cx="6557645" cy="3074035"/>
          </a:xfrm>
          <a:prstGeom prst="rect">
            <a:avLst/>
          </a:prstGeom>
        </p:spPr>
      </p:pic>
      <p:sp>
        <p:nvSpPr>
          <p:cNvPr id="1049134" name="标题"/>
          <p:cNvSpPr txBox="1">
            <a:spLocks noGrp="1"/>
          </p:cNvSpPr>
          <p:nvPr>
            <p:ph type="title" idx="5" hasCustomPrompt="1"/>
            <p:custDataLst>
              <p:tags r:id="rId18"/>
            </p:custDataLst>
          </p:nvPr>
        </p:nvSpPr>
        <p:spPr>
          <a:xfrm>
            <a:off x="802640" y="1271905"/>
            <a:ext cx="10587355" cy="12141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1" i="0" u="none" strike="noStrike" kern="0" cap="none" spc="600" normalizeH="0" baseline="0" noProof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9136" name="任意多边形: 形状 8"/>
          <p:cNvSpPr/>
          <p:nvPr>
            <p:custDataLst>
              <p:tags r:id="rId19"/>
            </p:custDataLst>
          </p:nvPr>
        </p:nvSpPr>
        <p:spPr>
          <a:xfrm>
            <a:off x="0" y="0"/>
            <a:ext cx="12192000" cy="1547919"/>
          </a:xfrm>
          <a:custGeom>
            <a:gdLst>
              <a:gd name="connsiteX0" fmla="*/ 0 w 12192000"/>
              <a:gd name="connsiteY0" fmla="*/ 0 h 1547919"/>
              <a:gd name="connsiteX1" fmla="*/ 12192000 w 12192000"/>
              <a:gd name="connsiteY1" fmla="*/ 0 h 1547919"/>
              <a:gd name="connsiteX2" fmla="*/ 12192000 w 12192000"/>
              <a:gd name="connsiteY2" fmla="*/ 493986 h 1547919"/>
              <a:gd name="connsiteX3" fmla="*/ 1543177 w 12192000"/>
              <a:gd name="connsiteY3" fmla="*/ 493986 h 1547919"/>
              <a:gd name="connsiteX4" fmla="*/ 1469320 w 12192000"/>
              <a:gd name="connsiteY4" fmla="*/ 498020 h 1547919"/>
              <a:gd name="connsiteX5" fmla="*/ 0 w 12192000"/>
              <a:gd name="connsiteY5" fmla="*/ 1547919 h 1547919"/>
              <a:gd name="connsiteX6" fmla="*/ 0 w 12192000"/>
              <a:gd name="connsiteY6" fmla="*/ 493986 h 1547919"/>
              <a:gd name="connsiteX7" fmla="*/ 0 w 12192000"/>
              <a:gd name="connsiteY7" fmla="*/ 484909 h 15479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547919">
                <a:moveTo>
                  <a:pt x="0" y="0"/>
                </a:moveTo>
                <a:lnTo>
                  <a:pt x="12192000" y="0"/>
                </a:lnTo>
                <a:lnTo>
                  <a:pt x="12192000" y="493986"/>
                </a:lnTo>
                <a:lnTo>
                  <a:pt x="1543177" y="493986"/>
                </a:lnTo>
                <a:lnTo>
                  <a:pt x="1469320" y="498020"/>
                </a:lnTo>
                <a:cubicBezTo>
                  <a:pt x="667025" y="557740"/>
                  <a:pt x="156165" y="815472"/>
                  <a:pt x="0" y="1547919"/>
                </a:cubicBezTo>
                <a:lnTo>
                  <a:pt x="0" y="493986"/>
                </a:lnTo>
                <a:lnTo>
                  <a:pt x="0" y="484909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cs typeface="MiSans" panose="00000500000000000000" charset="-122"/>
            </a:endParaRPr>
          </a:p>
        </p:txBody>
      </p:sp>
      <p:sp>
        <p:nvSpPr>
          <p:cNvPr id="1049138" name="矩形 6"/>
          <p:cNvSpPr/>
          <p:nvPr>
            <p:custDataLst>
              <p:tags r:id="rId20"/>
            </p:custDataLst>
          </p:nvPr>
        </p:nvSpPr>
        <p:spPr>
          <a:xfrm>
            <a:off x="0" y="6640195"/>
            <a:ext cx="12192000" cy="217805"/>
          </a:xfrm>
          <a:prstGeom prst="rect">
            <a:avLst/>
          </a:pr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40" name="椭圆 21"/>
          <p:cNvSpPr/>
          <p:nvPr>
            <p:custDataLst>
              <p:tags r:id="rId21"/>
            </p:custDataLst>
          </p:nvPr>
        </p:nvSpPr>
        <p:spPr>
          <a:xfrm>
            <a:off x="241935" y="241935"/>
            <a:ext cx="315595" cy="315595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42" name="椭圆 22"/>
          <p:cNvSpPr/>
          <p:nvPr>
            <p:custDataLst>
              <p:tags r:id="rId22"/>
            </p:custDataLst>
          </p:nvPr>
        </p:nvSpPr>
        <p:spPr>
          <a:xfrm rot="2573124">
            <a:off x="159385" y="340360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44" name="日期占位符 3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46" name="页脚占位符 4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48" name="灯片编号占位符 5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3.xml" /><Relationship Id="rId21" Type="http://schemas.openxmlformats.org/officeDocument/2006/relationships/tags" Target="../tags/tag244.xml" /><Relationship Id="rId22" Type="http://schemas.openxmlformats.org/officeDocument/2006/relationships/tags" Target="../tags/tag245.xml" /><Relationship Id="rId23" Type="http://schemas.openxmlformats.org/officeDocument/2006/relationships/tags" Target="../tags/tag246.xml" /><Relationship Id="rId24" Type="http://schemas.openxmlformats.org/officeDocument/2006/relationships/tags" Target="../tags/tag247.xml" /><Relationship Id="rId25" Type="http://schemas.openxmlformats.org/officeDocument/2006/relationships/tags" Target="../tags/tag248.xml" /><Relationship Id="rId26" Type="http://schemas.openxmlformats.org/officeDocument/2006/relationships/tags" Target="../tags/tag249.xml" /><Relationship Id="rId27" Type="http://schemas.openxmlformats.org/officeDocument/2006/relationships/tags" Target="../tags/tag250.xml" /><Relationship Id="rId28" Type="http://schemas.openxmlformats.org/officeDocument/2006/relationships/tags" Target="../tags/tag251.xml" /><Relationship Id="rId29" Type="http://schemas.openxmlformats.org/officeDocument/2006/relationships/tags" Target="../tags/tag252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253.xml" /><Relationship Id="rId31" Type="http://schemas.openxmlformats.org/officeDocument/2006/relationships/tags" Target="../tags/tag254.xml" /><Relationship Id="rId32" Type="http://schemas.openxmlformats.org/officeDocument/2006/relationships/tags" Target="../tags/tag255.xml" /><Relationship Id="rId33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6"/>
          <p:cNvSpPr/>
          <p:nvPr>
            <p:custDataLst>
              <p:tags r:id="rId12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56" name="矩形 9"/>
          <p:cNvSpPr/>
          <p:nvPr>
            <p:custDataLst>
              <p:tags r:id="rId13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58" name="矩形 7"/>
          <p:cNvSpPr/>
          <p:nvPr>
            <p:custDataLst>
              <p:tags r:id="rId14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60" name="矩形 8"/>
          <p:cNvSpPr/>
          <p:nvPr>
            <p:custDataLst>
              <p:tags r:id="rId15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62" name="矩形 10"/>
          <p:cNvSpPr/>
          <p:nvPr>
            <p:custDataLst>
              <p:tags r:id="rId16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64" name="矩形 11"/>
          <p:cNvSpPr/>
          <p:nvPr>
            <p:custDataLst>
              <p:tags r:id="rId17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66" name="矩形 12"/>
          <p:cNvSpPr/>
          <p:nvPr>
            <p:custDataLst>
              <p:tags r:id="rId18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68" name="矩形 13"/>
          <p:cNvSpPr/>
          <p:nvPr>
            <p:custDataLst>
              <p:tags r:id="rId19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0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72" name="矩形 22"/>
          <p:cNvSpPr/>
          <p:nvPr>
            <p:custDataLst>
              <p:tags r:id="rId21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74" name="矩形 23"/>
          <p:cNvSpPr/>
          <p:nvPr>
            <p:custDataLst>
              <p:tags r:id="rId22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76" name="矩形 24"/>
          <p:cNvSpPr/>
          <p:nvPr>
            <p:custDataLst>
              <p:tags r:id="rId23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78" name="矩形 25"/>
          <p:cNvSpPr/>
          <p:nvPr>
            <p:custDataLst>
              <p:tags r:id="rId24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80" name="椭圆 17"/>
          <p:cNvSpPr/>
          <p:nvPr>
            <p:custDataLst>
              <p:tags r:id="rId25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82" name="椭圆 22"/>
          <p:cNvSpPr/>
          <p:nvPr>
            <p:custDataLst>
              <p:tags r:id="rId26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84" name="日期占位符 19"/>
          <p:cNvSpPr>
            <a:spLocks noGrp="1"/>
          </p:cNvSpPr>
          <p:nvPr>
            <p:ph type="dt" sz="half" idx="10"/>
            <p:custDataLst>
              <p:tags r:id="rId2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20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8" name="灯片编号占位符 21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标题占位符 1"/>
          <p:cNvSpPr>
            <a:spLocks noGrp="1"/>
          </p:cNvSpPr>
          <p:nvPr>
            <p:ph type="title"/>
            <p:custDataLst>
              <p:tags r:id="rId30"/>
            </p:custDataLst>
          </p:nvPr>
        </p:nvSpPr>
        <p:spPr>
          <a:xfrm>
            <a:off x="838200" y="365126"/>
            <a:ext cx="10515600" cy="544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92" name="文本占位符 2"/>
          <p:cNvSpPr>
            <a:spLocks noGrp="1"/>
          </p:cNvSpPr>
          <p:nvPr>
            <p:ph type="body" idx="1"/>
            <p:custDataLst>
              <p:tags r:id="rId31"/>
            </p:custDataLst>
          </p:nvPr>
        </p:nvSpPr>
        <p:spPr>
          <a:xfrm>
            <a:off x="838200" y="1030941"/>
            <a:ext cx="10515600" cy="51460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94" name="KSO_TEMPLATE" hidden="1"/>
          <p:cNvSpPr/>
          <p:nvPr userDrawn="1">
            <p:custDataLst>
              <p:tags r:id="rId3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400" b="1" i="0" u="none" strike="noStrike" kern="1200" cap="none" spc="300" normalizeH="0" baseline="0" smtClean="0">
          <a:ln>
            <a:solidFill>
              <a:schemeClr val="accent1">
                <a:alpha val="60000"/>
              </a:schemeClr>
            </a:solidFill>
            <a:prstDash val="solid"/>
          </a:ln>
          <a:solidFill>
            <a:schemeClr val="accent5"/>
          </a:solidFill>
          <a:effectLst>
            <a:outerShdw dist="88900" dir="2700000" algn="tl" rotWithShape="0">
              <a:schemeClr val="accent1">
                <a:alpha val="100000"/>
              </a:schemeClr>
            </a:out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17" Type="http://schemas.openxmlformats.org/officeDocument/2006/relationships/tags" Target="../tags/tag274.xml" /><Relationship Id="rId18" Type="http://schemas.openxmlformats.org/officeDocument/2006/relationships/tags" Target="../tags/tag275.xml" /><Relationship Id="rId19" Type="http://schemas.openxmlformats.org/officeDocument/2006/relationships/tags" Target="../tags/tag27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277.xml" /><Relationship Id="rId21" Type="http://schemas.openxmlformats.org/officeDocument/2006/relationships/tags" Target="../tags/tag278.xml" /><Relationship Id="rId22" Type="http://schemas.openxmlformats.org/officeDocument/2006/relationships/tags" Target="../tags/tag279.xml" /><Relationship Id="rId23" Type="http://schemas.openxmlformats.org/officeDocument/2006/relationships/tags" Target="../tags/tag280.xml" /><Relationship Id="rId24" Type="http://schemas.openxmlformats.org/officeDocument/2006/relationships/tags" Target="../tags/tag281.xml" /><Relationship Id="rId25" Type="http://schemas.openxmlformats.org/officeDocument/2006/relationships/tags" Target="../tags/tag282.xml" /><Relationship Id="rId26" Type="http://schemas.openxmlformats.org/officeDocument/2006/relationships/tags" Target="../tags/tag283.xml" /><Relationship Id="rId27" Type="http://schemas.openxmlformats.org/officeDocument/2006/relationships/tags" Target="../tags/tag284.xml" /><Relationship Id="rId28" Type="http://schemas.openxmlformats.org/officeDocument/2006/relationships/tags" Target="../tags/tag285.xml" /><Relationship Id="rId29" Type="http://schemas.openxmlformats.org/officeDocument/2006/relationships/tags" Target="../tags/tag286.xml" /><Relationship Id="rId3" Type="http://schemas.openxmlformats.org/officeDocument/2006/relationships/tags" Target="../tags/tag260.xml" /><Relationship Id="rId30" Type="http://schemas.openxmlformats.org/officeDocument/2006/relationships/tags" Target="../tags/tag287.xml" /><Relationship Id="rId31" Type="http://schemas.openxmlformats.org/officeDocument/2006/relationships/tags" Target="../tags/tag288.xml" /><Relationship Id="rId32" Type="http://schemas.openxmlformats.org/officeDocument/2006/relationships/tags" Target="../tags/tag289.xml" /><Relationship Id="rId33" Type="http://schemas.openxmlformats.org/officeDocument/2006/relationships/tags" Target="../tags/tag290.xml" /><Relationship Id="rId34" Type="http://schemas.openxmlformats.org/officeDocument/2006/relationships/tags" Target="../tags/tag291.xml" /><Relationship Id="rId35" Type="http://schemas.openxmlformats.org/officeDocument/2006/relationships/tags" Target="../tags/tag292.xml" /><Relationship Id="rId36" Type="http://schemas.openxmlformats.org/officeDocument/2006/relationships/tags" Target="../tags/tag293.xml" /><Relationship Id="rId37" Type="http://schemas.openxmlformats.org/officeDocument/2006/relationships/tags" Target="../tags/tag294.xml" /><Relationship Id="rId38" Type="http://schemas.openxmlformats.org/officeDocument/2006/relationships/tags" Target="../tags/tag295.xml" /><Relationship Id="rId39" Type="http://schemas.openxmlformats.org/officeDocument/2006/relationships/tags" Target="../tags/tag296.xml" /><Relationship Id="rId4" Type="http://schemas.openxmlformats.org/officeDocument/2006/relationships/tags" Target="../tags/tag261.xml" /><Relationship Id="rId40" Type="http://schemas.openxmlformats.org/officeDocument/2006/relationships/tags" Target="../tags/tag297.xml" /><Relationship Id="rId41" Type="http://schemas.openxmlformats.org/officeDocument/2006/relationships/tags" Target="../tags/tag298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2.xml" /><Relationship Id="rId3" Type="http://schemas.openxmlformats.org/officeDocument/2006/relationships/tags" Target="../tags/tag303.xml" /><Relationship Id="rId4" Type="http://schemas.openxmlformats.org/officeDocument/2006/relationships/tags" Target="../tags/tag30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3.xml" /><Relationship Id="rId11" Type="http://schemas.openxmlformats.org/officeDocument/2006/relationships/tags" Target="../tags/tag314.xml" /><Relationship Id="rId12" Type="http://schemas.openxmlformats.org/officeDocument/2006/relationships/tags" Target="../tags/tag315.xml" /><Relationship Id="rId13" Type="http://schemas.openxmlformats.org/officeDocument/2006/relationships/tags" Target="../tags/tag316.xml" /><Relationship Id="rId14" Type="http://schemas.openxmlformats.org/officeDocument/2006/relationships/tags" Target="../tags/tag317.xml" /><Relationship Id="rId15" Type="http://schemas.openxmlformats.org/officeDocument/2006/relationships/tags" Target="../tags/tag318.xml" /><Relationship Id="rId16" Type="http://schemas.openxmlformats.org/officeDocument/2006/relationships/tags" Target="../tags/tag319.xml" /><Relationship Id="rId17" Type="http://schemas.openxmlformats.org/officeDocument/2006/relationships/tags" Target="../tags/tag320.xml" /><Relationship Id="rId2" Type="http://schemas.openxmlformats.org/officeDocument/2006/relationships/tags" Target="../tags/tag305.xml" /><Relationship Id="rId3" Type="http://schemas.openxmlformats.org/officeDocument/2006/relationships/tags" Target="../tags/tag306.xml" /><Relationship Id="rId4" Type="http://schemas.openxmlformats.org/officeDocument/2006/relationships/tags" Target="../tags/tag307.xml" /><Relationship Id="rId5" Type="http://schemas.openxmlformats.org/officeDocument/2006/relationships/tags" Target="../tags/tag308.xml" /><Relationship Id="rId6" Type="http://schemas.openxmlformats.org/officeDocument/2006/relationships/tags" Target="../tags/tag309.xml" /><Relationship Id="rId7" Type="http://schemas.openxmlformats.org/officeDocument/2006/relationships/tags" Target="../tags/tag310.xml" /><Relationship Id="rId8" Type="http://schemas.openxmlformats.org/officeDocument/2006/relationships/tags" Target="../tags/tag311.xml" /><Relationship Id="rId9" Type="http://schemas.openxmlformats.org/officeDocument/2006/relationships/tags" Target="../tags/tag3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21.xml" /><Relationship Id="rId3" Type="http://schemas.openxmlformats.org/officeDocument/2006/relationships/tags" Target="../tags/tag322.xml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tags" Target="../tags/tag325.xml" /><Relationship Id="rId7" Type="http://schemas.openxmlformats.org/officeDocument/2006/relationships/tags" Target="../tags/tag326.xml" /><Relationship Id="rId8" Type="http://schemas.openxmlformats.org/officeDocument/2006/relationships/tags" Target="../tags/tag327.xml" /><Relationship Id="rId9" Type="http://schemas.openxmlformats.org/officeDocument/2006/relationships/tags" Target="../tags/tag3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7.xml" /><Relationship Id="rId11" Type="http://schemas.openxmlformats.org/officeDocument/2006/relationships/tags" Target="../tags/tag338.xml" /><Relationship Id="rId12" Type="http://schemas.openxmlformats.org/officeDocument/2006/relationships/tags" Target="../tags/tag339.xml" /><Relationship Id="rId13" Type="http://schemas.openxmlformats.org/officeDocument/2006/relationships/tags" Target="../tags/tag340.xml" /><Relationship Id="rId2" Type="http://schemas.openxmlformats.org/officeDocument/2006/relationships/tags" Target="../tags/tag329.xml" /><Relationship Id="rId3" Type="http://schemas.openxmlformats.org/officeDocument/2006/relationships/tags" Target="../tags/tag330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tags" Target="../tags/tag333.xml" /><Relationship Id="rId7" Type="http://schemas.openxmlformats.org/officeDocument/2006/relationships/tags" Target="../tags/tag334.xml" /><Relationship Id="rId8" Type="http://schemas.openxmlformats.org/officeDocument/2006/relationships/tags" Target="../tags/tag335.xml" /><Relationship Id="rId9" Type="http://schemas.openxmlformats.org/officeDocument/2006/relationships/tags" Target="../tags/tag3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41.xml" /><Relationship Id="rId3" Type="http://schemas.openxmlformats.org/officeDocument/2006/relationships/tags" Target="../tags/tag342.xml" /><Relationship Id="rId4" Type="http://schemas.openxmlformats.org/officeDocument/2006/relationships/tags" Target="../tags/tag3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44.xml" /><Relationship Id="rId3" Type="http://schemas.openxmlformats.org/officeDocument/2006/relationships/tags" Target="../tags/tag345.xml" /><Relationship Id="rId4" Type="http://schemas.openxmlformats.org/officeDocument/2006/relationships/tags" Target="../tags/tag346.xml" /><Relationship Id="rId5" Type="http://schemas.openxmlformats.org/officeDocument/2006/relationships/tags" Target="../tags/tag347.xml" /><Relationship Id="rId6" Type="http://schemas.openxmlformats.org/officeDocument/2006/relationships/tags" Target="../tags/tag348.xml" /><Relationship Id="rId7" Type="http://schemas.openxmlformats.org/officeDocument/2006/relationships/tags" Target="../tags/tag349.xml" /><Relationship Id="rId8" Type="http://schemas.openxmlformats.org/officeDocument/2006/relationships/tags" Target="../tags/tag350.xml" /><Relationship Id="rId9" Type="http://schemas.openxmlformats.org/officeDocument/2006/relationships/tags" Target="../tags/tag3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60.xml" /><Relationship Id="rId11" Type="http://schemas.openxmlformats.org/officeDocument/2006/relationships/tags" Target="../tags/tag361.xml" /><Relationship Id="rId12" Type="http://schemas.openxmlformats.org/officeDocument/2006/relationships/tags" Target="../tags/tag362.xml" /><Relationship Id="rId13" Type="http://schemas.openxmlformats.org/officeDocument/2006/relationships/tags" Target="../tags/tag363.xml" /><Relationship Id="rId2" Type="http://schemas.openxmlformats.org/officeDocument/2006/relationships/tags" Target="../tags/tag352.xml" /><Relationship Id="rId3" Type="http://schemas.openxmlformats.org/officeDocument/2006/relationships/tags" Target="../tags/tag353.xml" /><Relationship Id="rId4" Type="http://schemas.openxmlformats.org/officeDocument/2006/relationships/tags" Target="../tags/tag354.xml" /><Relationship Id="rId5" Type="http://schemas.openxmlformats.org/officeDocument/2006/relationships/tags" Target="../tags/tag355.xml" /><Relationship Id="rId6" Type="http://schemas.openxmlformats.org/officeDocument/2006/relationships/tags" Target="../tags/tag356.xml" /><Relationship Id="rId7" Type="http://schemas.openxmlformats.org/officeDocument/2006/relationships/tags" Target="../tags/tag357.xml" /><Relationship Id="rId8" Type="http://schemas.openxmlformats.org/officeDocument/2006/relationships/tags" Target="../tags/tag358.xml" /><Relationship Id="rId9" Type="http://schemas.openxmlformats.org/officeDocument/2006/relationships/tags" Target="../tags/tag3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72.xml" /><Relationship Id="rId11" Type="http://schemas.openxmlformats.org/officeDocument/2006/relationships/tags" Target="../tags/tag373.xml" /><Relationship Id="rId12" Type="http://schemas.openxmlformats.org/officeDocument/2006/relationships/tags" Target="../tags/tag374.xml" /><Relationship Id="rId13" Type="http://schemas.openxmlformats.org/officeDocument/2006/relationships/tags" Target="../tags/tag375.xml" /><Relationship Id="rId2" Type="http://schemas.openxmlformats.org/officeDocument/2006/relationships/tags" Target="../tags/tag364.xml" /><Relationship Id="rId3" Type="http://schemas.openxmlformats.org/officeDocument/2006/relationships/tags" Target="../tags/tag365.xml" /><Relationship Id="rId4" Type="http://schemas.openxmlformats.org/officeDocument/2006/relationships/tags" Target="../tags/tag366.xml" /><Relationship Id="rId5" Type="http://schemas.openxmlformats.org/officeDocument/2006/relationships/tags" Target="../tags/tag367.xml" /><Relationship Id="rId6" Type="http://schemas.openxmlformats.org/officeDocument/2006/relationships/tags" Target="../tags/tag368.xml" /><Relationship Id="rId7" Type="http://schemas.openxmlformats.org/officeDocument/2006/relationships/tags" Target="../tags/tag369.xml" /><Relationship Id="rId8" Type="http://schemas.openxmlformats.org/officeDocument/2006/relationships/tags" Target="../tags/tag370.xml" /><Relationship Id="rId9" Type="http://schemas.openxmlformats.org/officeDocument/2006/relationships/tags" Target="../tags/tag3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79.xml" /><Relationship Id="rId3" Type="http://schemas.openxmlformats.org/officeDocument/2006/relationships/tags" Target="../tags/tag380.xml" /><Relationship Id="rId4" Type="http://schemas.openxmlformats.org/officeDocument/2006/relationships/tags" Target="../tags/tag381.xml" /><Relationship Id="rId5" Type="http://schemas.openxmlformats.org/officeDocument/2006/relationships/tags" Target="../tags/tag38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83.xml" /><Relationship Id="rId3" Type="http://schemas.openxmlformats.org/officeDocument/2006/relationships/tags" Target="../tags/tag384.xml" /><Relationship Id="rId4" Type="http://schemas.openxmlformats.org/officeDocument/2006/relationships/tags" Target="../tags/tag385.xml" /><Relationship Id="rId5" Type="http://schemas.openxmlformats.org/officeDocument/2006/relationships/tags" Target="../tags/tag386.xml" /><Relationship Id="rId6" Type="http://schemas.openxmlformats.org/officeDocument/2006/relationships/tags" Target="../tags/tag387.xml" /><Relationship Id="rId7" Type="http://schemas.openxmlformats.org/officeDocument/2006/relationships/tags" Target="../tags/tag388.xml" /><Relationship Id="rId8" Type="http://schemas.openxmlformats.org/officeDocument/2006/relationships/tags" Target="../tags/tag389.xml" /><Relationship Id="rId9" Type="http://schemas.openxmlformats.org/officeDocument/2006/relationships/tags" Target="../tags/tag39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3013015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6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</a:p>
        </p:txBody>
      </p:sp>
      <p:sp>
        <p:nvSpPr>
          <p:cNvPr id="1048650" name="文本占位符 7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PPT,</a:t>
            </a:r>
          </a:p>
          <a:p>
            <a:r>
              <a:rPr lang="zh-CN" altLang="en-US"/>
              <a:t>a click to unlimited</a:t>
            </a:r>
          </a:p>
          <a:p>
            <a:r>
              <a:rPr lang="zh-CN" altLang="en-US"/>
              <a:t>possibilities </a:t>
            </a:r>
          </a:p>
        </p:txBody>
      </p:sp>
      <p:sp>
        <p:nvSpPr>
          <p:cNvPr id="1048652" name="标题 9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幼儿园大班数学教学课件10以内的加减</a:t>
            </a: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文本占位符 2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</a:p>
        </p:txBody>
      </p:sp>
      <p:sp>
        <p:nvSpPr>
          <p:cNvPr id="1049200" name="标题 3"/>
          <p:cNvSpPr>
            <a:spLocks noGrp="1"/>
          </p:cNvSpPr>
          <p:nvPr>
            <p:ph type="title" idx="7"/>
            <p:custDataLst>
              <p:tags r:id="rId4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目录</a:t>
            </a:r>
          </a:p>
        </p:txBody>
      </p:sp>
      <p:sp>
        <p:nvSpPr>
          <p:cNvPr id="1049202" name="矩形 2248"/>
          <p:cNvSpPr/>
          <p:nvPr>
            <p:custDataLst>
              <p:tags r:id="rId5"/>
            </p:custDataLst>
          </p:nvPr>
        </p:nvSpPr>
        <p:spPr>
          <a:xfrm>
            <a:off x="725170" y="3362960"/>
            <a:ext cx="10608310" cy="2630170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  <a:prstDash val="solid"/>
          </a:ln>
          <a:effectLst>
            <a:outerShdw dist="63500" dir="2700000" algn="tl" rotWithShape="0">
              <a:schemeClr val="accent3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37" name="直接连接符 40"/>
          <p:cNvCxnSpPr/>
          <p:nvPr>
            <p:custDataLst>
              <p:tags r:id="rId6"/>
            </p:custDataLst>
          </p:nvPr>
        </p:nvCxnSpPr>
        <p:spPr>
          <a:xfrm flipH="1">
            <a:off x="4260850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41"/>
          <p:cNvCxnSpPr/>
          <p:nvPr>
            <p:custDataLst>
              <p:tags r:id="rId7"/>
            </p:custDataLst>
          </p:nvPr>
        </p:nvCxnSpPr>
        <p:spPr>
          <a:xfrm flipH="1">
            <a:off x="7796530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42"/>
          <p:cNvCxnSpPr/>
          <p:nvPr>
            <p:custDataLst>
              <p:tags r:id="rId8"/>
            </p:custDataLst>
          </p:nvPr>
        </p:nvCxnSpPr>
        <p:spPr>
          <a:xfrm flipH="1">
            <a:off x="9564370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11"/>
          <p:cNvCxnSpPr/>
          <p:nvPr>
            <p:custDataLst>
              <p:tags r:id="rId9"/>
            </p:custDataLst>
          </p:nvPr>
        </p:nvCxnSpPr>
        <p:spPr>
          <a:xfrm flipH="1">
            <a:off x="2493010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3"/>
          <p:cNvCxnSpPr/>
          <p:nvPr>
            <p:custDataLst>
              <p:tags r:id="rId10"/>
            </p:custDataLst>
          </p:nvPr>
        </p:nvCxnSpPr>
        <p:spPr>
          <a:xfrm flipH="1">
            <a:off x="6028690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04" name="直角三角形 44"/>
          <p:cNvSpPr/>
          <p:nvPr>
            <p:custDataLst>
              <p:tags r:id="rId11"/>
            </p:custDataLst>
          </p:nvPr>
        </p:nvSpPr>
        <p:spPr>
          <a:xfrm flipH="1">
            <a:off x="10257790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06" name="直角三角形 44"/>
          <p:cNvSpPr/>
          <p:nvPr>
            <p:custDataLst>
              <p:tags r:id="rId12"/>
            </p:custDataLst>
          </p:nvPr>
        </p:nvSpPr>
        <p:spPr>
          <a:xfrm flipH="1">
            <a:off x="3182620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08" name="直角三角形 44"/>
          <p:cNvSpPr/>
          <p:nvPr>
            <p:custDataLst>
              <p:tags r:id="rId13"/>
            </p:custDataLst>
          </p:nvPr>
        </p:nvSpPr>
        <p:spPr>
          <a:xfrm flipH="1">
            <a:off x="6718935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0" name="直角三角形 44"/>
          <p:cNvSpPr/>
          <p:nvPr>
            <p:custDataLst>
              <p:tags r:id="rId14"/>
            </p:custDataLst>
          </p:nvPr>
        </p:nvSpPr>
        <p:spPr>
          <a:xfrm flipH="1">
            <a:off x="1415415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2" name="直角三角形 44"/>
          <p:cNvSpPr/>
          <p:nvPr>
            <p:custDataLst>
              <p:tags r:id="rId15"/>
            </p:custDataLst>
          </p:nvPr>
        </p:nvSpPr>
        <p:spPr>
          <a:xfrm flipH="1">
            <a:off x="4950460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4" name="直角三角形 44"/>
          <p:cNvSpPr/>
          <p:nvPr>
            <p:custDataLst>
              <p:tags r:id="rId16"/>
            </p:custDataLst>
          </p:nvPr>
        </p:nvSpPr>
        <p:spPr>
          <a:xfrm flipH="1">
            <a:off x="8486775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6" name="直角三角形 44"/>
          <p:cNvSpPr/>
          <p:nvPr>
            <p:custDataLst>
              <p:tags r:id="rId17"/>
            </p:custDataLst>
          </p:nvPr>
        </p:nvSpPr>
        <p:spPr>
          <a:xfrm flipV="1">
            <a:off x="725170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8" name="直角三角形 44"/>
          <p:cNvSpPr/>
          <p:nvPr>
            <p:custDataLst>
              <p:tags r:id="rId18"/>
            </p:custDataLst>
          </p:nvPr>
        </p:nvSpPr>
        <p:spPr>
          <a:xfrm flipV="1">
            <a:off x="4260215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20" name="直角三角形 44"/>
          <p:cNvSpPr/>
          <p:nvPr>
            <p:custDataLst>
              <p:tags r:id="rId19"/>
            </p:custDataLst>
          </p:nvPr>
        </p:nvSpPr>
        <p:spPr>
          <a:xfrm flipV="1">
            <a:off x="7795895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22" name="直角三角形 44"/>
          <p:cNvSpPr/>
          <p:nvPr>
            <p:custDataLst>
              <p:tags r:id="rId20"/>
            </p:custDataLst>
          </p:nvPr>
        </p:nvSpPr>
        <p:spPr>
          <a:xfrm flipV="1">
            <a:off x="2493010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24" name="直角三角形 44"/>
          <p:cNvSpPr/>
          <p:nvPr>
            <p:custDataLst>
              <p:tags r:id="rId21"/>
            </p:custDataLst>
          </p:nvPr>
        </p:nvSpPr>
        <p:spPr>
          <a:xfrm flipV="1">
            <a:off x="6029325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26" name="直角三角形 44"/>
          <p:cNvSpPr/>
          <p:nvPr>
            <p:custDataLst>
              <p:tags r:id="rId22"/>
            </p:custDataLst>
          </p:nvPr>
        </p:nvSpPr>
        <p:spPr>
          <a:xfrm flipV="1">
            <a:off x="9565005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47" name="直接连接符 6"/>
          <p:cNvCxnSpPr/>
          <p:nvPr>
            <p:custDataLst>
              <p:tags r:id="rId23"/>
            </p:custDataLst>
          </p:nvPr>
        </p:nvCxnSpPr>
        <p:spPr>
          <a:xfrm>
            <a:off x="963295" y="5347335"/>
            <a:ext cx="273050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28" name="序号"/>
          <p:cNvSpPr txBox="1"/>
          <p:nvPr>
            <p:custDataLst>
              <p:tags r:id="rId24"/>
            </p:custDataLst>
          </p:nvPr>
        </p:nvSpPr>
        <p:spPr>
          <a:xfrm>
            <a:off x="937895" y="3756660"/>
            <a:ext cx="155511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01.</a:t>
            </a:r>
            <a:endParaRPr lang="zh-CN" altLang="en-US" sz="3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30" name="标题"/>
          <p:cNvSpPr txBox="1"/>
          <p:nvPr>
            <p:custDataLst>
              <p:tags r:id="rId25"/>
            </p:custDataLst>
          </p:nvPr>
        </p:nvSpPr>
        <p:spPr>
          <a:xfrm>
            <a:off x="949325" y="4721225"/>
            <a:ext cx="1543685" cy="62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输入标题</a:t>
            </a:r>
            <a:endParaRPr lang="zh-CN" altLang="en-US" sz="20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49" name="直接连接符 62"/>
          <p:cNvCxnSpPr/>
          <p:nvPr>
            <p:custDataLst>
              <p:tags r:id="rId26"/>
            </p:custDataLst>
          </p:nvPr>
        </p:nvCxnSpPr>
        <p:spPr>
          <a:xfrm>
            <a:off x="2731135" y="5347335"/>
            <a:ext cx="273050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32" name="序号"/>
          <p:cNvSpPr txBox="1"/>
          <p:nvPr>
            <p:custDataLst>
              <p:tags r:id="rId27"/>
            </p:custDataLst>
          </p:nvPr>
        </p:nvSpPr>
        <p:spPr>
          <a:xfrm>
            <a:off x="2705735" y="3756660"/>
            <a:ext cx="155511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</a:t>
            </a:r>
            <a:r>
              <a:rPr lang="en-US" altLang="zh-CN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2</a:t>
            </a:r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.</a:t>
            </a:r>
            <a:endParaRPr lang="zh-CN" altLang="en-US" sz="3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34" name="标题"/>
          <p:cNvSpPr txBox="1"/>
          <p:nvPr>
            <p:custDataLst>
              <p:tags r:id="rId28"/>
            </p:custDataLst>
          </p:nvPr>
        </p:nvSpPr>
        <p:spPr>
          <a:xfrm>
            <a:off x="2717165" y="4721225"/>
            <a:ext cx="1543685" cy="62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教学目标</a:t>
            </a:r>
            <a:endParaRPr lang="zh-CN" altLang="en-US" sz="20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1" name="直接连接符 66"/>
          <p:cNvCxnSpPr/>
          <p:nvPr>
            <p:custDataLst>
              <p:tags r:id="rId29"/>
            </p:custDataLst>
          </p:nvPr>
        </p:nvCxnSpPr>
        <p:spPr>
          <a:xfrm>
            <a:off x="4498975" y="5347335"/>
            <a:ext cx="273050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36" name="序号"/>
          <p:cNvSpPr txBox="1"/>
          <p:nvPr>
            <p:custDataLst>
              <p:tags r:id="rId30"/>
            </p:custDataLst>
          </p:nvPr>
        </p:nvSpPr>
        <p:spPr>
          <a:xfrm>
            <a:off x="4473575" y="3756660"/>
            <a:ext cx="155511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</a:t>
            </a:r>
            <a:r>
              <a:rPr lang="en-US" altLang="zh-CN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3</a:t>
            </a:r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.</a:t>
            </a:r>
            <a:endParaRPr lang="zh-CN" altLang="en-US" sz="3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38" name="标题"/>
          <p:cNvSpPr txBox="1"/>
          <p:nvPr>
            <p:custDataLst>
              <p:tags r:id="rId31"/>
            </p:custDataLst>
          </p:nvPr>
        </p:nvSpPr>
        <p:spPr>
          <a:xfrm>
            <a:off x="4485005" y="4721225"/>
            <a:ext cx="1543685" cy="62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教学内容</a:t>
            </a:r>
            <a:endParaRPr lang="zh-CN" altLang="en-US" sz="20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70"/>
          <p:cNvCxnSpPr/>
          <p:nvPr>
            <p:custDataLst>
              <p:tags r:id="rId32"/>
            </p:custDataLst>
          </p:nvPr>
        </p:nvCxnSpPr>
        <p:spPr>
          <a:xfrm>
            <a:off x="6267450" y="5347335"/>
            <a:ext cx="273050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0" name="序号"/>
          <p:cNvSpPr txBox="1"/>
          <p:nvPr>
            <p:custDataLst>
              <p:tags r:id="rId33"/>
            </p:custDataLst>
          </p:nvPr>
        </p:nvSpPr>
        <p:spPr>
          <a:xfrm>
            <a:off x="6242050" y="3756660"/>
            <a:ext cx="155511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</a:t>
            </a:r>
            <a:r>
              <a:rPr lang="en-US" altLang="zh-CN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4</a:t>
            </a:r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.</a:t>
            </a:r>
            <a:endParaRPr lang="zh-CN" altLang="en-US" sz="3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42" name="标题"/>
          <p:cNvSpPr txBox="1"/>
          <p:nvPr>
            <p:custDataLst>
              <p:tags r:id="rId34"/>
            </p:custDataLst>
          </p:nvPr>
        </p:nvSpPr>
        <p:spPr>
          <a:xfrm>
            <a:off x="6253480" y="4721225"/>
            <a:ext cx="1543685" cy="62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教学方法</a:t>
            </a:r>
            <a:endParaRPr lang="zh-CN" altLang="en-US" sz="20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5" name="直接连接符 74"/>
          <p:cNvCxnSpPr/>
          <p:nvPr>
            <p:custDataLst>
              <p:tags r:id="rId35"/>
            </p:custDataLst>
          </p:nvPr>
        </p:nvCxnSpPr>
        <p:spPr>
          <a:xfrm>
            <a:off x="8034655" y="5347335"/>
            <a:ext cx="273050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4" name="序号"/>
          <p:cNvSpPr txBox="1"/>
          <p:nvPr>
            <p:custDataLst>
              <p:tags r:id="rId36"/>
            </p:custDataLst>
          </p:nvPr>
        </p:nvSpPr>
        <p:spPr>
          <a:xfrm>
            <a:off x="8009255" y="3756660"/>
            <a:ext cx="155511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</a:t>
            </a:r>
            <a:r>
              <a:rPr lang="en-US" altLang="zh-CN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5</a:t>
            </a:r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.</a:t>
            </a:r>
            <a:endParaRPr lang="zh-CN" altLang="en-US" sz="3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46" name="标题"/>
          <p:cNvSpPr txBox="1"/>
          <p:nvPr>
            <p:custDataLst>
              <p:tags r:id="rId37"/>
            </p:custDataLst>
          </p:nvPr>
        </p:nvSpPr>
        <p:spPr>
          <a:xfrm>
            <a:off x="8020685" y="4721225"/>
            <a:ext cx="1543685" cy="62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教学步骤</a:t>
            </a:r>
            <a:endParaRPr lang="zh-CN" altLang="en-US" sz="20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38"/>
            </p:custDataLst>
          </p:nvPr>
        </p:nvCxnSpPr>
        <p:spPr>
          <a:xfrm>
            <a:off x="9802495" y="5347335"/>
            <a:ext cx="273050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8" name="序号"/>
          <p:cNvSpPr txBox="1"/>
          <p:nvPr>
            <p:custDataLst>
              <p:tags r:id="rId39"/>
            </p:custDataLst>
          </p:nvPr>
        </p:nvSpPr>
        <p:spPr>
          <a:xfrm>
            <a:off x="9777095" y="3756660"/>
            <a:ext cx="155511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</a:t>
            </a:r>
            <a:r>
              <a:rPr lang="en-US" altLang="zh-CN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6</a:t>
            </a:r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.</a:t>
            </a:r>
            <a:endParaRPr lang="zh-CN" altLang="en-US" sz="3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50" name="标题"/>
          <p:cNvSpPr txBox="1"/>
          <p:nvPr>
            <p:custDataLst>
              <p:tags r:id="rId40"/>
            </p:custDataLst>
          </p:nvPr>
        </p:nvSpPr>
        <p:spPr>
          <a:xfrm>
            <a:off x="9788525" y="4721225"/>
            <a:ext cx="1543685" cy="62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教学资源</a:t>
            </a:r>
            <a:endParaRPr lang="zh-CN" altLang="en-US" sz="20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4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文本占位符 5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6250" lnSpcReduction="20000"/>
          </a:bodyPr>
          <a:lstStyle/>
          <a:p>
            <a:r>
              <a:rPr lang="zh-CN" altLang="en-US"/>
              <a:t>01.</a:t>
            </a:r>
          </a:p>
        </p:txBody>
      </p:sp>
      <p:sp>
        <p:nvSpPr>
          <p:cNvPr id="1049384" name="标题 9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此处添加标题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文本占位符 5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6250" lnSpcReduction="20000"/>
          </a:bodyPr>
          <a:lstStyle/>
          <a:p>
            <a:r>
              <a:rPr lang="zh-CN" altLang="en-US"/>
              <a:t>02.</a:t>
            </a:r>
          </a:p>
        </p:txBody>
      </p:sp>
      <p:sp>
        <p:nvSpPr>
          <p:cNvPr id="1049518" name="标题 9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768" name="标题 2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掌握10以内加减法的基本概念</a:t>
            </a:r>
          </a:p>
        </p:txBody>
      </p:sp>
      <p:sp>
        <p:nvSpPr>
          <p:cNvPr id="1049770" name="对角圆角矩形 15"/>
          <p:cNvSpPr/>
          <p:nvPr>
            <p:custDataLst>
              <p:tags r:id="rId2"/>
            </p:custDataLst>
          </p:nvPr>
        </p:nvSpPr>
        <p:spPr>
          <a:xfrm>
            <a:off x="1498648" y="4193833"/>
            <a:ext cx="9187233" cy="77435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2" name="对角圆角矩形 16"/>
          <p:cNvSpPr/>
          <p:nvPr>
            <p:custDataLst>
              <p:tags r:id="rId3"/>
            </p:custDataLst>
          </p:nvPr>
        </p:nvSpPr>
        <p:spPr>
          <a:xfrm>
            <a:off x="1498648" y="4053207"/>
            <a:ext cx="559151" cy="53355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4" name="直角三角形 17"/>
          <p:cNvSpPr/>
          <p:nvPr>
            <p:custDataLst>
              <p:tags r:id="rId4"/>
            </p:custDataLst>
          </p:nvPr>
        </p:nvSpPr>
        <p:spPr>
          <a:xfrm>
            <a:off x="2057923" y="4053852"/>
            <a:ext cx="84245" cy="140408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6" name="文本框 27"/>
          <p:cNvSpPr txBox="1"/>
          <p:nvPr>
            <p:custDataLst>
              <p:tags r:id="rId5"/>
            </p:custDataLst>
          </p:nvPr>
        </p:nvSpPr>
        <p:spPr>
          <a:xfrm>
            <a:off x="2094047" y="4204799"/>
            <a:ext cx="8300931" cy="7610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培养幼儿的数学思维能力和解决问题的能力</a:t>
            </a:r>
          </a:p>
        </p:txBody>
      </p:sp>
      <p:sp>
        <p:nvSpPr>
          <p:cNvPr id="1049778" name="对角圆角矩形 52"/>
          <p:cNvSpPr/>
          <p:nvPr>
            <p:custDataLst>
              <p:tags r:id="rId6"/>
            </p:custDataLst>
          </p:nvPr>
        </p:nvSpPr>
        <p:spPr>
          <a:xfrm>
            <a:off x="1498648" y="1631615"/>
            <a:ext cx="9187233" cy="77435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0" name="对角圆角矩形 53"/>
          <p:cNvSpPr/>
          <p:nvPr>
            <p:custDataLst>
              <p:tags r:id="rId7"/>
            </p:custDataLst>
          </p:nvPr>
        </p:nvSpPr>
        <p:spPr>
          <a:xfrm>
            <a:off x="1498648" y="1490345"/>
            <a:ext cx="559151" cy="53355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2" name="直角三角形 54"/>
          <p:cNvSpPr/>
          <p:nvPr>
            <p:custDataLst>
              <p:tags r:id="rId8"/>
            </p:custDataLst>
          </p:nvPr>
        </p:nvSpPr>
        <p:spPr>
          <a:xfrm>
            <a:off x="2057923" y="1490990"/>
            <a:ext cx="84245" cy="140408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4" name="文本框 56"/>
          <p:cNvSpPr txBox="1"/>
          <p:nvPr>
            <p:custDataLst>
              <p:tags r:id="rId9"/>
            </p:custDataLst>
          </p:nvPr>
        </p:nvSpPr>
        <p:spPr>
          <a:xfrm>
            <a:off x="2094047" y="1634841"/>
            <a:ext cx="8300931" cy="7610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掌握10以内加减法的基本概念</a:t>
            </a:r>
          </a:p>
        </p:txBody>
      </p:sp>
      <p:sp>
        <p:nvSpPr>
          <p:cNvPr id="1049786" name="对角圆角矩形 5"/>
          <p:cNvSpPr/>
          <p:nvPr>
            <p:custDataLst>
              <p:tags r:id="rId10"/>
            </p:custDataLst>
          </p:nvPr>
        </p:nvSpPr>
        <p:spPr>
          <a:xfrm>
            <a:off x="1498648" y="2912724"/>
            <a:ext cx="9187233" cy="77435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8" name="对角圆角矩形 6"/>
          <p:cNvSpPr/>
          <p:nvPr>
            <p:custDataLst>
              <p:tags r:id="rId11"/>
            </p:custDataLst>
          </p:nvPr>
        </p:nvSpPr>
        <p:spPr>
          <a:xfrm>
            <a:off x="1498648" y="2771454"/>
            <a:ext cx="559151" cy="53355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0" name="直角三角形 7"/>
          <p:cNvSpPr/>
          <p:nvPr>
            <p:custDataLst>
              <p:tags r:id="rId12"/>
            </p:custDataLst>
          </p:nvPr>
        </p:nvSpPr>
        <p:spPr>
          <a:xfrm>
            <a:off x="2057923" y="2772744"/>
            <a:ext cx="84245" cy="140408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2" name="文本框 8"/>
          <p:cNvSpPr txBox="1"/>
          <p:nvPr>
            <p:custDataLst>
              <p:tags r:id="rId13"/>
            </p:custDataLst>
          </p:nvPr>
        </p:nvSpPr>
        <p:spPr>
          <a:xfrm>
            <a:off x="2094047" y="2923690"/>
            <a:ext cx="8300931" cy="7610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能够正确进行10以内的加减运算</a:t>
            </a:r>
          </a:p>
        </p:txBody>
      </p:sp>
      <p:sp>
        <p:nvSpPr>
          <p:cNvPr id="1049794" name="对角圆角矩形 9"/>
          <p:cNvSpPr/>
          <p:nvPr>
            <p:custDataLst>
              <p:tags r:id="rId14"/>
            </p:custDataLst>
          </p:nvPr>
        </p:nvSpPr>
        <p:spPr>
          <a:xfrm>
            <a:off x="1498648" y="5475586"/>
            <a:ext cx="9187233" cy="77435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6" name="对角圆角矩形 10"/>
          <p:cNvSpPr/>
          <p:nvPr>
            <p:custDataLst>
              <p:tags r:id="rId15"/>
            </p:custDataLst>
          </p:nvPr>
        </p:nvSpPr>
        <p:spPr>
          <a:xfrm>
            <a:off x="1498648" y="5334316"/>
            <a:ext cx="559151" cy="53355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8" name="直角三角形 11"/>
          <p:cNvSpPr/>
          <p:nvPr>
            <p:custDataLst>
              <p:tags r:id="rId16"/>
            </p:custDataLst>
          </p:nvPr>
        </p:nvSpPr>
        <p:spPr>
          <a:xfrm>
            <a:off x="2057923" y="5334961"/>
            <a:ext cx="84245" cy="140408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0" name="文本框 12"/>
          <p:cNvSpPr txBox="1"/>
          <p:nvPr>
            <p:custDataLst>
              <p:tags r:id="rId17"/>
            </p:custDataLst>
          </p:nvPr>
        </p:nvSpPr>
        <p:spPr>
          <a:xfrm>
            <a:off x="2094047" y="5485907"/>
            <a:ext cx="8300931" cy="7610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激发幼儿对数学的兴趣和爱好，培养其自信心和积极性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924" name="标题 2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培养幼儿的数学思维能力和解决问题的能力</a:t>
            </a:r>
          </a:p>
        </p:txBody>
      </p:sp>
      <p:sp>
        <p:nvSpPr>
          <p:cNvPr id="1049926" name="五边形 30"/>
          <p:cNvSpPr/>
          <p:nvPr>
            <p:custDataLst>
              <p:tags r:id="rId2"/>
            </p:custDataLst>
          </p:nvPr>
        </p:nvSpPr>
        <p:spPr>
          <a:xfrm>
            <a:off x="828040" y="3316398"/>
            <a:ext cx="2790460" cy="1134285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928" name="燕尾形 36"/>
          <p:cNvSpPr/>
          <p:nvPr>
            <p:custDataLst>
              <p:tags r:id="rId3"/>
            </p:custDataLst>
          </p:nvPr>
        </p:nvSpPr>
        <p:spPr>
          <a:xfrm>
            <a:off x="3335141" y="3316398"/>
            <a:ext cx="2790460" cy="1134285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930" name="燕尾形 37"/>
          <p:cNvSpPr/>
          <p:nvPr>
            <p:custDataLst>
              <p:tags r:id="rId4"/>
            </p:custDataLst>
          </p:nvPr>
        </p:nvSpPr>
        <p:spPr>
          <a:xfrm>
            <a:off x="8349342" y="3316398"/>
            <a:ext cx="2790460" cy="1134285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932" name="燕尾形 38"/>
          <p:cNvSpPr/>
          <p:nvPr>
            <p:custDataLst>
              <p:tags r:id="rId5"/>
            </p:custDataLst>
          </p:nvPr>
        </p:nvSpPr>
        <p:spPr>
          <a:xfrm>
            <a:off x="5842241" y="3316398"/>
            <a:ext cx="2790460" cy="1134285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934" name="文本框 3"/>
          <p:cNvSpPr txBox="1"/>
          <p:nvPr>
            <p:custDataLst>
              <p:tags r:id="rId6"/>
            </p:custDataLst>
          </p:nvPr>
        </p:nvSpPr>
        <p:spPr>
          <a:xfrm>
            <a:off x="3276777" y="4692597"/>
            <a:ext cx="3009536" cy="1318681"/>
          </a:xfrm>
          <a:prstGeom prst="rect">
            <a:avLst/>
          </a:prstGeom>
          <a:noFill/>
        </p:spPr>
        <p:txBody>
          <a:bodyPr wrap="square" lIns="0" rtlCol="0">
            <a:normAutofit fontScale="85714"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培养幼儿解决问题的能力：通过实际操作和练习，培养幼儿遇到问题时的思考能力和解决问题的能力，提高他们的自主学习和自主探究能力。</a:t>
            </a:r>
          </a:p>
        </p:txBody>
      </p:sp>
      <p:sp>
        <p:nvSpPr>
          <p:cNvPr id="1049936" name="文本框 6"/>
          <p:cNvSpPr txBox="1"/>
          <p:nvPr>
            <p:custDataLst>
              <p:tags r:id="rId7"/>
            </p:custDataLst>
          </p:nvPr>
        </p:nvSpPr>
        <p:spPr>
          <a:xfrm>
            <a:off x="828040" y="1729583"/>
            <a:ext cx="3009536" cy="1357590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培养幼儿的数学思维能力：通过10以内的加减教学，培养幼儿的数学思维能力和逻辑思维能力，提高他们对数字和数量的敏感度和理解力。</a:t>
            </a:r>
          </a:p>
        </p:txBody>
      </p:sp>
      <p:sp>
        <p:nvSpPr>
          <p:cNvPr id="1049938" name="文本框 7"/>
          <p:cNvSpPr txBox="1"/>
          <p:nvPr>
            <p:custDataLst>
              <p:tags r:id="rId8"/>
            </p:custDataLst>
          </p:nvPr>
        </p:nvSpPr>
        <p:spPr>
          <a:xfrm>
            <a:off x="5840549" y="1729583"/>
            <a:ext cx="3009536" cy="1357590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促进幼儿的全面发展：通过数学教育，促进幼儿的全面发展，包括认知、情感、社交等方面的发展，为幼儿的未来发展打下坚实的基础。</a:t>
            </a:r>
          </a:p>
        </p:txBody>
      </p:sp>
      <p:sp>
        <p:nvSpPr>
          <p:cNvPr id="1049940" name="文本框 8"/>
          <p:cNvSpPr txBox="1"/>
          <p:nvPr>
            <p:custDataLst>
              <p:tags r:id="rId9"/>
            </p:custDataLst>
          </p:nvPr>
        </p:nvSpPr>
        <p:spPr>
          <a:xfrm>
            <a:off x="8346804" y="4692597"/>
            <a:ext cx="3009536" cy="1318681"/>
          </a:xfrm>
          <a:prstGeom prst="rect">
            <a:avLst/>
          </a:prstGeom>
          <a:noFill/>
        </p:spPr>
        <p:txBody>
          <a:bodyPr wrap="square" lIns="0" rtlCol="0">
            <a:normAutofit fontScale="85714"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增强幼儿的自信心：通过成功的学习和练习，增强幼儿的自信心和兴趣，使他们更加热爱数学和学习，为未来的学习和生活打下良好的基础。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064" name="标题 2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提高幼儿对数学的兴趣和自信心</a:t>
            </a:r>
          </a:p>
        </p:txBody>
      </p:sp>
      <p:sp>
        <p:nvSpPr>
          <p:cNvPr id="1050066" name="矩形 5"/>
          <p:cNvSpPr/>
          <p:nvPr>
            <p:custDataLst>
              <p:tags r:id="rId2"/>
            </p:custDataLst>
          </p:nvPr>
        </p:nvSpPr>
        <p:spPr>
          <a:xfrm>
            <a:off x="828040" y="2616638"/>
            <a:ext cx="2484625" cy="251296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68" name="矩形 10"/>
          <p:cNvSpPr/>
          <p:nvPr>
            <p:custDataLst>
              <p:tags r:id="rId3"/>
            </p:custDataLst>
          </p:nvPr>
        </p:nvSpPr>
        <p:spPr>
          <a:xfrm>
            <a:off x="1168393" y="2611129"/>
            <a:ext cx="510151" cy="26452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70" name="TextBox 2"/>
          <p:cNvSpPr txBox="1"/>
          <p:nvPr>
            <p:custDataLst>
              <p:tags r:id="rId4"/>
            </p:custDataLst>
          </p:nvPr>
        </p:nvSpPr>
        <p:spPr>
          <a:xfrm>
            <a:off x="976791" y="3166958"/>
            <a:ext cx="2187351" cy="176626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提高幼儿对数学的兴趣和自信心</a:t>
            </a:r>
          </a:p>
        </p:txBody>
      </p:sp>
      <p:sp>
        <p:nvSpPr>
          <p:cNvPr id="1050072" name="矩形 6"/>
          <p:cNvSpPr/>
          <p:nvPr>
            <p:custDataLst>
              <p:tags r:id="rId5"/>
            </p:custDataLst>
          </p:nvPr>
        </p:nvSpPr>
        <p:spPr>
          <a:xfrm>
            <a:off x="3514137" y="2616638"/>
            <a:ext cx="2484625" cy="251296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74" name="矩形 11"/>
          <p:cNvSpPr/>
          <p:nvPr>
            <p:custDataLst>
              <p:tags r:id="rId6"/>
            </p:custDataLst>
          </p:nvPr>
        </p:nvSpPr>
        <p:spPr>
          <a:xfrm>
            <a:off x="3872854" y="2611129"/>
            <a:ext cx="510151" cy="26452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76" name="TextBox 2"/>
          <p:cNvSpPr txBox="1"/>
          <p:nvPr>
            <p:custDataLst>
              <p:tags r:id="rId7"/>
            </p:custDataLst>
          </p:nvPr>
        </p:nvSpPr>
        <p:spPr>
          <a:xfrm>
            <a:off x="3662276" y="3166958"/>
            <a:ext cx="2187351" cy="176626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掌握10以内加减的基本概念和运算方法</a:t>
            </a:r>
          </a:p>
        </p:txBody>
      </p:sp>
      <p:sp>
        <p:nvSpPr>
          <p:cNvPr id="1050078" name="矩形 33"/>
          <p:cNvSpPr/>
          <p:nvPr>
            <p:custDataLst>
              <p:tags r:id="rId8"/>
            </p:custDataLst>
          </p:nvPr>
        </p:nvSpPr>
        <p:spPr>
          <a:xfrm>
            <a:off x="6195949" y="2616638"/>
            <a:ext cx="2484625" cy="251296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80" name="矩形 37"/>
          <p:cNvSpPr/>
          <p:nvPr>
            <p:custDataLst>
              <p:tags r:id="rId9"/>
            </p:custDataLst>
          </p:nvPr>
        </p:nvSpPr>
        <p:spPr>
          <a:xfrm>
            <a:off x="6536302" y="2611129"/>
            <a:ext cx="510151" cy="26452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82" name="TextBox 2"/>
          <p:cNvSpPr txBox="1"/>
          <p:nvPr>
            <p:custDataLst>
              <p:tags r:id="rId10"/>
            </p:custDataLst>
          </p:nvPr>
        </p:nvSpPr>
        <p:spPr>
          <a:xfrm>
            <a:off x="6344700" y="3166958"/>
            <a:ext cx="2187351" cy="176626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培养幼儿的思维能力和解决问题的能力</a:t>
            </a:r>
          </a:p>
        </p:txBody>
      </p:sp>
      <p:sp>
        <p:nvSpPr>
          <p:cNvPr id="1050084" name="矩形 34"/>
          <p:cNvSpPr/>
          <p:nvPr>
            <p:custDataLst>
              <p:tags r:id="rId11"/>
            </p:custDataLst>
          </p:nvPr>
        </p:nvSpPr>
        <p:spPr>
          <a:xfrm>
            <a:off x="8872251" y="2616638"/>
            <a:ext cx="2484625" cy="251296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86" name="矩形 38"/>
          <p:cNvSpPr/>
          <p:nvPr>
            <p:custDataLst>
              <p:tags r:id="rId12"/>
            </p:custDataLst>
          </p:nvPr>
        </p:nvSpPr>
        <p:spPr>
          <a:xfrm>
            <a:off x="9230969" y="2611129"/>
            <a:ext cx="510151" cy="26452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88" name="TextBox 2"/>
          <p:cNvSpPr txBox="1"/>
          <p:nvPr>
            <p:custDataLst>
              <p:tags r:id="rId13"/>
            </p:custDataLst>
          </p:nvPr>
        </p:nvSpPr>
        <p:spPr>
          <a:xfrm>
            <a:off x="9021003" y="3166958"/>
            <a:ext cx="2187351" cy="176626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培养幼儿的合作精神和竞争意识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212" name="文本占位符 5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6250" lnSpcReduction="20000"/>
          </a:bodyPr>
          <a:lstStyle/>
          <a:p>
            <a:r>
              <a:rPr lang="zh-CN" altLang="en-US"/>
              <a:t>03.</a:t>
            </a:r>
          </a:p>
        </p:txBody>
      </p:sp>
      <p:sp>
        <p:nvSpPr>
          <p:cNvPr id="1050214" name="标题 9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教学内容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464" name="标题 2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10以内数的认识</a:t>
            </a:r>
          </a:p>
        </p:txBody>
      </p:sp>
      <p:sp>
        <p:nvSpPr>
          <p:cNvPr id="1050466" name="五边形 30"/>
          <p:cNvSpPr/>
          <p:nvPr>
            <p:custDataLst>
              <p:tags r:id="rId2"/>
            </p:custDataLst>
          </p:nvPr>
        </p:nvSpPr>
        <p:spPr>
          <a:xfrm>
            <a:off x="828040" y="3316398"/>
            <a:ext cx="2790460" cy="1134285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468" name="燕尾形 36"/>
          <p:cNvSpPr/>
          <p:nvPr>
            <p:custDataLst>
              <p:tags r:id="rId3"/>
            </p:custDataLst>
          </p:nvPr>
        </p:nvSpPr>
        <p:spPr>
          <a:xfrm>
            <a:off x="3335141" y="3316398"/>
            <a:ext cx="2790460" cy="1134285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470" name="燕尾形 37"/>
          <p:cNvSpPr/>
          <p:nvPr>
            <p:custDataLst>
              <p:tags r:id="rId4"/>
            </p:custDataLst>
          </p:nvPr>
        </p:nvSpPr>
        <p:spPr>
          <a:xfrm>
            <a:off x="8349342" y="3316398"/>
            <a:ext cx="2790460" cy="1134285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472" name="燕尾形 38"/>
          <p:cNvSpPr/>
          <p:nvPr>
            <p:custDataLst>
              <p:tags r:id="rId5"/>
            </p:custDataLst>
          </p:nvPr>
        </p:nvSpPr>
        <p:spPr>
          <a:xfrm>
            <a:off x="5842241" y="3316398"/>
            <a:ext cx="2790460" cy="1134285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474" name="文本框 3"/>
          <p:cNvSpPr txBox="1"/>
          <p:nvPr>
            <p:custDataLst>
              <p:tags r:id="rId6"/>
            </p:custDataLst>
          </p:nvPr>
        </p:nvSpPr>
        <p:spPr>
          <a:xfrm>
            <a:off x="3276777" y="4692597"/>
            <a:ext cx="3009536" cy="131868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数的顺序：介绍数的顺序和大小关系</a:t>
            </a:r>
          </a:p>
        </p:txBody>
      </p:sp>
      <p:sp>
        <p:nvSpPr>
          <p:cNvPr id="1050476" name="文本框 6"/>
          <p:cNvSpPr txBox="1"/>
          <p:nvPr>
            <p:custDataLst>
              <p:tags r:id="rId7"/>
            </p:custDataLst>
          </p:nvPr>
        </p:nvSpPr>
        <p:spPr>
          <a:xfrm>
            <a:off x="828040" y="1729583"/>
            <a:ext cx="3009536" cy="13575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数的概念：介绍数的定义、性质和分类</a:t>
            </a:r>
          </a:p>
        </p:txBody>
      </p:sp>
      <p:sp>
        <p:nvSpPr>
          <p:cNvPr id="1050478" name="文本框 7"/>
          <p:cNvSpPr txBox="1"/>
          <p:nvPr>
            <p:custDataLst>
              <p:tags r:id="rId8"/>
            </p:custDataLst>
          </p:nvPr>
        </p:nvSpPr>
        <p:spPr>
          <a:xfrm>
            <a:off x="5840549" y="1729583"/>
            <a:ext cx="3009536" cy="13575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数的组成：介绍数的组成和分解</a:t>
            </a:r>
          </a:p>
        </p:txBody>
      </p:sp>
      <p:sp>
        <p:nvSpPr>
          <p:cNvPr id="1050480" name="文本框 8"/>
          <p:cNvSpPr txBox="1"/>
          <p:nvPr>
            <p:custDataLst>
              <p:tags r:id="rId9"/>
            </p:custDataLst>
          </p:nvPr>
        </p:nvSpPr>
        <p:spPr>
          <a:xfrm>
            <a:off x="8346804" y="4692597"/>
            <a:ext cx="3009536" cy="131868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数的运算：介绍数的加减法运算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604" name="标题 2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10以内数的加减法运算</a:t>
            </a:r>
          </a:p>
        </p:txBody>
      </p:sp>
      <p:sp>
        <p:nvSpPr>
          <p:cNvPr id="1050606" name="矩形 3"/>
          <p:cNvSpPr/>
          <p:nvPr>
            <p:custDataLst>
              <p:tags r:id="rId2"/>
            </p:custDataLst>
          </p:nvPr>
        </p:nvSpPr>
        <p:spPr>
          <a:xfrm>
            <a:off x="1610958" y="1490345"/>
            <a:ext cx="9490774" cy="104348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08" name="矩形 13"/>
          <p:cNvSpPr/>
          <p:nvPr>
            <p:custDataLst>
              <p:tags r:id="rId3"/>
            </p:custDataLst>
          </p:nvPr>
        </p:nvSpPr>
        <p:spPr>
          <a:xfrm>
            <a:off x="1082708" y="1490345"/>
            <a:ext cx="257387" cy="104348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10" name="文本框 4"/>
          <p:cNvSpPr txBox="1"/>
          <p:nvPr>
            <p:custDataLst>
              <p:tags r:id="rId4"/>
            </p:custDataLst>
          </p:nvPr>
        </p:nvSpPr>
        <p:spPr>
          <a:xfrm>
            <a:off x="1882702" y="1580503"/>
            <a:ext cx="9081000" cy="8632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掌握10以内数的加减法运算方法</a:t>
            </a:r>
          </a:p>
        </p:txBody>
      </p:sp>
      <p:sp>
        <p:nvSpPr>
          <p:cNvPr id="1050612" name="矩形 39"/>
          <p:cNvSpPr/>
          <p:nvPr>
            <p:custDataLst>
              <p:tags r:id="rId5"/>
            </p:custDataLst>
          </p:nvPr>
        </p:nvSpPr>
        <p:spPr>
          <a:xfrm>
            <a:off x="1610958" y="2729065"/>
            <a:ext cx="9490774" cy="104348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14" name="矩形 5"/>
          <p:cNvSpPr/>
          <p:nvPr>
            <p:custDataLst>
              <p:tags r:id="rId6"/>
            </p:custDataLst>
          </p:nvPr>
        </p:nvSpPr>
        <p:spPr>
          <a:xfrm>
            <a:off x="1082708" y="2729065"/>
            <a:ext cx="257387" cy="104348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16" name="文本框 41"/>
          <p:cNvSpPr txBox="1"/>
          <p:nvPr>
            <p:custDataLst>
              <p:tags r:id="rId7"/>
            </p:custDataLst>
          </p:nvPr>
        </p:nvSpPr>
        <p:spPr>
          <a:xfrm>
            <a:off x="1882702" y="2819223"/>
            <a:ext cx="9081000" cy="8632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理解加法和减法的意义</a:t>
            </a:r>
          </a:p>
        </p:txBody>
      </p:sp>
      <p:sp>
        <p:nvSpPr>
          <p:cNvPr id="1050618" name="矩形 12"/>
          <p:cNvSpPr/>
          <p:nvPr>
            <p:custDataLst>
              <p:tags r:id="rId8"/>
            </p:custDataLst>
          </p:nvPr>
        </p:nvSpPr>
        <p:spPr>
          <a:xfrm>
            <a:off x="1610958" y="3967784"/>
            <a:ext cx="9490774" cy="104348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20" name="矩形 17"/>
          <p:cNvSpPr/>
          <p:nvPr>
            <p:custDataLst>
              <p:tags r:id="rId9"/>
            </p:custDataLst>
          </p:nvPr>
        </p:nvSpPr>
        <p:spPr>
          <a:xfrm>
            <a:off x="1082708" y="3967784"/>
            <a:ext cx="257387" cy="104348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22" name="文本框 19"/>
          <p:cNvSpPr txBox="1"/>
          <p:nvPr>
            <p:custDataLst>
              <p:tags r:id="rId10"/>
            </p:custDataLst>
          </p:nvPr>
        </p:nvSpPr>
        <p:spPr>
          <a:xfrm>
            <a:off x="1882702" y="4057942"/>
            <a:ext cx="9081000" cy="8632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掌握10以内数的加减法口诀</a:t>
            </a:r>
          </a:p>
        </p:txBody>
      </p:sp>
      <p:sp>
        <p:nvSpPr>
          <p:cNvPr id="1050624" name="矩形 49"/>
          <p:cNvSpPr/>
          <p:nvPr>
            <p:custDataLst>
              <p:tags r:id="rId11"/>
            </p:custDataLst>
          </p:nvPr>
        </p:nvSpPr>
        <p:spPr>
          <a:xfrm>
            <a:off x="1610958" y="5205869"/>
            <a:ext cx="9490774" cy="104348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26" name="矩形 26"/>
          <p:cNvSpPr/>
          <p:nvPr>
            <p:custDataLst>
              <p:tags r:id="rId12"/>
            </p:custDataLst>
          </p:nvPr>
        </p:nvSpPr>
        <p:spPr>
          <a:xfrm>
            <a:off x="1082708" y="5205869"/>
            <a:ext cx="257387" cy="104348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28" name="文本框 27"/>
          <p:cNvSpPr txBox="1"/>
          <p:nvPr>
            <p:custDataLst>
              <p:tags r:id="rId13"/>
            </p:custDataLst>
          </p:nvPr>
        </p:nvSpPr>
        <p:spPr>
          <a:xfrm>
            <a:off x="1882702" y="5296027"/>
            <a:ext cx="9081000" cy="8632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学会运用加减法解决简单的实际问题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752" name="标题 2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实际应用：解决简单的加减法问题</a:t>
            </a:r>
          </a:p>
        </p:txBody>
      </p:sp>
      <p:sp>
        <p:nvSpPr>
          <p:cNvPr id="1050754" name="圆角矩形 26"/>
          <p:cNvSpPr/>
          <p:nvPr>
            <p:custDataLst>
              <p:tags r:id="rId2"/>
            </p:custDataLst>
          </p:nvPr>
        </p:nvSpPr>
        <p:spPr>
          <a:xfrm>
            <a:off x="828040" y="1949675"/>
            <a:ext cx="2488528" cy="384053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756" name="圆角矩形 28"/>
          <p:cNvSpPr/>
          <p:nvPr>
            <p:custDataLst>
              <p:tags r:id="rId3"/>
            </p:custDataLst>
          </p:nvPr>
        </p:nvSpPr>
        <p:spPr>
          <a:xfrm>
            <a:off x="830478" y="1949675"/>
            <a:ext cx="2483829" cy="20407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0758" name="文本框 31"/>
          <p:cNvSpPr txBox="1"/>
          <p:nvPr>
            <p:custDataLst>
              <p:tags r:id="rId4"/>
            </p:custDataLst>
          </p:nvPr>
        </p:nvSpPr>
        <p:spPr>
          <a:xfrm>
            <a:off x="976790" y="2353859"/>
            <a:ext cx="2191141" cy="3268307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教学内容：通过实物、图片或游戏等方式，引导幼儿理解加减法的概念，掌握10以内加减法的运算方法。</a:t>
            </a:r>
          </a:p>
        </p:txBody>
      </p:sp>
      <p:sp>
        <p:nvSpPr>
          <p:cNvPr id="1050760" name="圆角矩形 29"/>
          <p:cNvSpPr/>
          <p:nvPr>
            <p:custDataLst>
              <p:tags r:id="rId5"/>
            </p:custDataLst>
          </p:nvPr>
        </p:nvSpPr>
        <p:spPr>
          <a:xfrm>
            <a:off x="3507971" y="1949675"/>
            <a:ext cx="2488528" cy="384053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762" name="圆角矩形 32"/>
          <p:cNvSpPr/>
          <p:nvPr>
            <p:custDataLst>
              <p:tags r:id="rId6"/>
            </p:custDataLst>
          </p:nvPr>
        </p:nvSpPr>
        <p:spPr>
          <a:xfrm>
            <a:off x="3510409" y="1949675"/>
            <a:ext cx="2483829" cy="20407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764" name="文本框 34"/>
          <p:cNvSpPr txBox="1"/>
          <p:nvPr>
            <p:custDataLst>
              <p:tags r:id="rId7"/>
            </p:custDataLst>
          </p:nvPr>
        </p:nvSpPr>
        <p:spPr>
          <a:xfrm>
            <a:off x="3659159" y="2353859"/>
            <a:ext cx="2188455" cy="3269596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教学方法：采用直观、生动、有趣的教学方式，如小组合作、互动游戏等，激发幼儿的学习兴趣和积极性。</a:t>
            </a:r>
          </a:p>
        </p:txBody>
      </p:sp>
      <p:sp>
        <p:nvSpPr>
          <p:cNvPr id="1050766" name="圆角矩形 3"/>
          <p:cNvSpPr/>
          <p:nvPr>
            <p:custDataLst>
              <p:tags r:id="rId8"/>
            </p:custDataLst>
          </p:nvPr>
        </p:nvSpPr>
        <p:spPr>
          <a:xfrm>
            <a:off x="6187902" y="1949675"/>
            <a:ext cx="2488528" cy="384053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768" name="圆角矩形 4"/>
          <p:cNvSpPr/>
          <p:nvPr>
            <p:custDataLst>
              <p:tags r:id="rId9"/>
            </p:custDataLst>
          </p:nvPr>
        </p:nvSpPr>
        <p:spPr>
          <a:xfrm>
            <a:off x="6190340" y="1949675"/>
            <a:ext cx="2483829" cy="20407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770" name="文本框 5"/>
          <p:cNvSpPr txBox="1"/>
          <p:nvPr>
            <p:custDataLst>
              <p:tags r:id="rId10"/>
            </p:custDataLst>
          </p:nvPr>
        </p:nvSpPr>
        <p:spPr>
          <a:xfrm>
            <a:off x="6338480" y="2353859"/>
            <a:ext cx="2188455" cy="326959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教学目标：培养幼儿的数学思维和解决问题的能力，提高幼儿的数学素养和综合素质。</a:t>
            </a:r>
          </a:p>
        </p:txBody>
      </p:sp>
      <p:sp>
        <p:nvSpPr>
          <p:cNvPr id="1050772" name="圆角矩形 8"/>
          <p:cNvSpPr/>
          <p:nvPr>
            <p:custDataLst>
              <p:tags r:id="rId11"/>
            </p:custDataLst>
          </p:nvPr>
        </p:nvSpPr>
        <p:spPr>
          <a:xfrm>
            <a:off x="8867833" y="1949675"/>
            <a:ext cx="2488528" cy="384053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774" name="圆角矩形 9"/>
          <p:cNvSpPr/>
          <p:nvPr>
            <p:custDataLst>
              <p:tags r:id="rId12"/>
            </p:custDataLst>
          </p:nvPr>
        </p:nvSpPr>
        <p:spPr>
          <a:xfrm>
            <a:off x="8870271" y="1949675"/>
            <a:ext cx="2483829" cy="20407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776" name="文本框 10"/>
          <p:cNvSpPr txBox="1"/>
          <p:nvPr>
            <p:custDataLst>
              <p:tags r:id="rId13"/>
            </p:custDataLst>
          </p:nvPr>
        </p:nvSpPr>
        <p:spPr>
          <a:xfrm>
            <a:off x="9018411" y="2353859"/>
            <a:ext cx="2188455" cy="3269596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教学评价：通过课堂表现、作业完成情况等方式，对幼儿的学习效果进行评估和反馈，及时调整教学策略和方法。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900" name="文本占位符 5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6250" lnSpcReduction="20000"/>
          </a:bodyPr>
          <a:lstStyle/>
          <a:p>
            <a:r>
              <a:rPr lang="zh-CN" altLang="en-US"/>
              <a:t>04.</a:t>
            </a:r>
          </a:p>
        </p:txBody>
      </p:sp>
      <p:sp>
        <p:nvSpPr>
          <p:cNvPr id="1050902" name="标题 9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教学方法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115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实物教学：使用实物或图片进行演示，帮助幼儿理解数的概念。</a:t>
            </a:r>
          </a:p>
        </p:txBody>
      </p:sp>
      <p:sp>
        <p:nvSpPr>
          <p:cNvPr id="1051154" name="正文"/>
          <p:cNvSpPr txBox="1"/>
          <p:nvPr>
            <p:custDataLst>
              <p:tags r:id="rId2"/>
            </p:custDataLst>
          </p:nvPr>
        </p:nvSpPr>
        <p:spPr>
          <a:xfrm>
            <a:off x="2420925" y="1490345"/>
            <a:ext cx="7342530" cy="97067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实物教学：使用实物或图片进行演示，帮助幼儿理解数的概念。</a:t>
            </a:r>
          </a:p>
        </p:txBody>
      </p:sp>
      <p:sp>
        <p:nvSpPr>
          <p:cNvPr id="1051156" name="正文"/>
          <p:cNvSpPr txBox="1"/>
          <p:nvPr>
            <p:custDataLst>
              <p:tags r:id="rId3"/>
            </p:custDataLst>
          </p:nvPr>
        </p:nvSpPr>
        <p:spPr>
          <a:xfrm>
            <a:off x="2420925" y="2753227"/>
            <a:ext cx="7342530" cy="97067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互动教学：通过游戏、问答等方式，增强幼儿参与度和理解能力。</a:t>
            </a:r>
          </a:p>
        </p:txBody>
      </p:sp>
      <p:sp>
        <p:nvSpPr>
          <p:cNvPr id="1051158" name="正文"/>
          <p:cNvSpPr txBox="1"/>
          <p:nvPr>
            <p:custDataLst>
              <p:tags r:id="rId4"/>
            </p:custDataLst>
          </p:nvPr>
        </p:nvSpPr>
        <p:spPr>
          <a:xfrm>
            <a:off x="2420925" y="4016109"/>
            <a:ext cx="7342530" cy="97067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情境教学：创设生活情境，让幼儿在情境中学习和应用数学知识。</a:t>
            </a:r>
          </a:p>
        </p:txBody>
      </p:sp>
      <p:sp>
        <p:nvSpPr>
          <p:cNvPr id="1051160" name="正文"/>
          <p:cNvSpPr txBox="1"/>
          <p:nvPr>
            <p:custDataLst>
              <p:tags r:id="rId5"/>
            </p:custDataLst>
          </p:nvPr>
        </p:nvSpPr>
        <p:spPr>
          <a:xfrm>
            <a:off x="2420925" y="5278991"/>
            <a:ext cx="7342530" cy="97067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小组合作：组织小组合作活动，培养幼儿的合作精神和数学思维。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128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互动教学：通过游戏、小组讨论等方式，让幼儿积极参与，提高学习兴趣。</a:t>
            </a:r>
          </a:p>
        </p:txBody>
      </p:sp>
      <p:sp>
        <p:nvSpPr>
          <p:cNvPr id="1051286" name="五边形 30"/>
          <p:cNvSpPr/>
          <p:nvPr>
            <p:custDataLst>
              <p:tags r:id="rId2"/>
            </p:custDataLst>
          </p:nvPr>
        </p:nvSpPr>
        <p:spPr>
          <a:xfrm>
            <a:off x="828040" y="3316398"/>
            <a:ext cx="2790460" cy="1134285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1288" name="燕尾形 36"/>
          <p:cNvSpPr/>
          <p:nvPr>
            <p:custDataLst>
              <p:tags r:id="rId3"/>
            </p:custDataLst>
          </p:nvPr>
        </p:nvSpPr>
        <p:spPr>
          <a:xfrm>
            <a:off x="3335141" y="3316398"/>
            <a:ext cx="2790460" cy="1134285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1290" name="燕尾形 37"/>
          <p:cNvSpPr/>
          <p:nvPr>
            <p:custDataLst>
              <p:tags r:id="rId4"/>
            </p:custDataLst>
          </p:nvPr>
        </p:nvSpPr>
        <p:spPr>
          <a:xfrm>
            <a:off x="8349342" y="3316398"/>
            <a:ext cx="2790460" cy="1134285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1292" name="燕尾形 38"/>
          <p:cNvSpPr/>
          <p:nvPr>
            <p:custDataLst>
              <p:tags r:id="rId5"/>
            </p:custDataLst>
          </p:nvPr>
        </p:nvSpPr>
        <p:spPr>
          <a:xfrm>
            <a:off x="5842241" y="3316398"/>
            <a:ext cx="2790460" cy="1134285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1294" name="文本框 3"/>
          <p:cNvSpPr txBox="1"/>
          <p:nvPr>
            <p:custDataLst>
              <p:tags r:id="rId6"/>
            </p:custDataLst>
          </p:nvPr>
        </p:nvSpPr>
        <p:spPr>
          <a:xfrm>
            <a:off x="3276777" y="4692597"/>
            <a:ext cx="3009536" cy="131868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小组讨论：组织小组讨论，让幼儿们互相交流、分享，加深对数学知识的理解和记忆。</a:t>
            </a:r>
          </a:p>
        </p:txBody>
      </p:sp>
      <p:sp>
        <p:nvSpPr>
          <p:cNvPr id="1051296" name="文本框 6"/>
          <p:cNvSpPr txBox="1"/>
          <p:nvPr>
            <p:custDataLst>
              <p:tags r:id="rId7"/>
            </p:custDataLst>
          </p:nvPr>
        </p:nvSpPr>
        <p:spPr>
          <a:xfrm>
            <a:off x="828040" y="1729583"/>
            <a:ext cx="3009536" cy="13575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游戏化教学：通过设计有趣的游戏，让幼儿在游戏中学习数学知识，提高学习兴趣和积极性。</a:t>
            </a:r>
          </a:p>
        </p:txBody>
      </p:sp>
      <p:sp>
        <p:nvSpPr>
          <p:cNvPr id="1051298" name="文本框 7"/>
          <p:cNvSpPr txBox="1"/>
          <p:nvPr>
            <p:custDataLst>
              <p:tags r:id="rId8"/>
            </p:custDataLst>
          </p:nvPr>
        </p:nvSpPr>
        <p:spPr>
          <a:xfrm>
            <a:off x="5840549" y="1729583"/>
            <a:ext cx="3009536" cy="13575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实践操作：提供实践操作的机会，让幼儿动手操作，感受数学的实际应用，增强学习效果。</a:t>
            </a:r>
          </a:p>
        </p:txBody>
      </p:sp>
      <p:sp>
        <p:nvSpPr>
          <p:cNvPr id="1051300" name="文本框 8"/>
          <p:cNvSpPr txBox="1"/>
          <p:nvPr>
            <p:custDataLst>
              <p:tags r:id="rId9"/>
            </p:custDataLst>
          </p:nvPr>
        </p:nvSpPr>
        <p:spPr>
          <a:xfrm>
            <a:off x="8346804" y="4692597"/>
            <a:ext cx="3009536" cy="131868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鼓励幼儿表达：鼓励幼儿表达自己的想法和思路，培养幼儿的数学思维和表达能力。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https://d.book118.com/147030130152006024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14"/>
  <p:tag name="KSO_WM_UNIT_INDEX" val="1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 a click to unlimited possibilities "/>
  <p:tag name="KSO_WM_UNIT_TYPE" val="b"/>
  <p:tag name="KSO_WM_UNIT_VALUE" val="17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6"/>
  <p:tag name="KSO_WM_UNIT_INDEX" val="1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LINE_FILL_TYPE" val="2"/>
  <p:tag name="KSO_WM_UNIT_LINE_FORE_SCHEMECOLOR_INDEX" val="8"/>
  <p:tag name="KSO_WM_UNIT_LINE_FORE_SCHEMECOLOR_INDEX_BRIGHTNESS" val="0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4"/>
  <p:tag name="KSO_WM_UNIT_INDEX" val="1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5"/>
  <p:tag name="KSO_WM_UNIT_INDEX" val="1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3*i*17"/>
  <p:tag name="KSO_WM_UNIT_INDEX" val="1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LINE_FILL_TYPE" val="2"/>
  <p:tag name="KSO_WM_UNIT_LINE_FORE_SCHEMECOLOR_INDEX" val="8"/>
  <p:tag name="KSO_WM_UNIT_LINE_FORE_SCHEMECOLOR_INDEX_BRIGHTNESS" val="0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.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LINE_FILL_TYPE" val="2"/>
  <p:tag name="KSO_WM_UNIT_LINE_FORE_SCHEMECOLOR_INDEX" val="8"/>
  <p:tag name="KSO_WM_UNIT_LINE_FORE_SCHEMECOLOR_INDEX_BRIGHTNESS" val="0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14"/>
  <p:tag name="KSO_WM_UNIT_INDEX" val="1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17"/>
  <p:tag name="KSO_WM_UNIT_INDEX" val="1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55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  <p:tag name="KSO_WM_TEMPLATE_THUMBS_INDEX" val="1、9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 a click to unlimited possibilities "/>
  <p:tag name="KSO_WM_UNIT_TYPE" val="b"/>
  <p:tag name="KSO_WM_UNIT_VALUE" val="17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SLIDE_CONTENT_AREA" val="{&quot;left&quot;:&quot;48.9&quot;,&quot;top&quot;:&quot;85.65&quot;,&quot;width&quot;:&quot;912.2&quot;,&quot;height&quot;:&quot;382.75&quot;}"/>
  <p:tag name="KSO_WM_SLIDE_ID" val="custom202308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  <p:tag name="KSO_WM_TEMPLATE_THUMBS_INDEX" val="1、9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7,&quot;transparency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i*1_1"/>
  <p:tag name="KSO_WM_UNIT_INDEX" val="1_1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3_4"/>
  <p:tag name="KSO_WM_UNIT_INDEX" val="1_3_4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5_4"/>
  <p:tag name="KSO_WM_UNIT_INDEX" val="1_5_4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6_4"/>
  <p:tag name="KSO_WM_UNIT_INDEX" val="1_6_4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2_4"/>
  <p:tag name="KSO_WM_UNIT_INDEX" val="1_2_4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4_4"/>
  <p:tag name="KSO_WM_UNIT_INDEX" val="1_4_4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6_3"/>
  <p:tag name="KSO_WM_UNIT_INDEX" val="1_6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2_3"/>
  <p:tag name="KSO_WM_UNIT_INDEX" val="1_2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4_3"/>
  <p:tag name="KSO_WM_UNIT_INDEX" val="1_4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1_3"/>
  <p:tag name="KSO_WM_UNIT_INDEX" val="1_1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3_3"/>
  <p:tag name="KSO_WM_UNIT_INDEX" val="1_3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5_3"/>
  <p:tag name="KSO_WM_UNIT_INDEX" val="1_5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1_1"/>
  <p:tag name="KSO_WM_UNIT_INDEX" val="1_1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3_1"/>
  <p:tag name="KSO_WM_UNIT_INDEX" val="1_3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5_1"/>
  <p:tag name="KSO_WM_UNIT_INDEX" val="1_5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2_1"/>
  <p:tag name="KSO_WM_UNIT_INDEX" val="1_2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4_1"/>
  <p:tag name="KSO_WM_UNIT_INDEX" val="1_4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6_1"/>
  <p:tag name="KSO_WM_UNIT_INDEX" val="1_6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1_4"/>
  <p:tag name="KSO_WM_UNIT_INDEX" val="1_1_4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2_5"/>
  <p:tag name="KSO_WM_UNIT_INDEX" val="1_2_5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3_5"/>
  <p:tag name="KSO_WM_UNIT_INDEX" val="1_3_5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4_5"/>
  <p:tag name="KSO_WM_UNIT_INDEX" val="1_4_5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5_5"/>
  <p:tag name="KSO_WM_UNIT_INDEX" val="1_5_5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6_5"/>
  <p:tag name="KSO_WM_UNIT_INDEX" val="1_6_5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1"/>
  <p:tag name="KSO_WM_UNIT_DIAGRAM_ISNUMVISUAL" val="0"/>
  <p:tag name="KSO_WM_UNIT_DIAGRAM_ISREFERUNIT" val="0"/>
  <p:tag name="KSO_WM_UNIT_HIGHLIGHT" val="0"/>
  <p:tag name="KSO_WM_UNIT_ID" val="custom20230891_7*e*1"/>
  <p:tag name="KSO_WM_UNIT_INDEX" val="1"/>
  <p:tag name="KSO_WM_UNIT_LAYERLEVEL" val="1"/>
  <p:tag name="KSO_WM_UNIT_NOCLEAR" val="0"/>
  <p:tag name="KSO_WM_UNIT_PRESET_TEXT" val="01.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标题"/>
  <p:tag name="KSO_WM_UNIT_TYPE" val="a"/>
  <p:tag name="KSO_WM_UNIT_VALUE" val="10"/>
</p:tagLst>
</file>

<file path=ppt/tags/tag301.xml><?xml version="1.0" encoding="utf-8"?>
<p:tagLst xmlns:p="http://schemas.openxmlformats.org/presentationml/2006/main">
  <p:tag name="KSO_WM_BEAUTIFY_FLAG" val="#wm#"/>
  <p:tag name="KSO_WM_SLIDE_CONTENT_AREA" val="{&quot;left&quot;:&quot;48.9&quot;,&quot;top&quot;:&quot;85.65&quot;,&quot;width&quot;:&quot;662.05&quot;,&quot;height&quot;:&quot;387.5&quot;}"/>
  <p:tag name="KSO_WM_SLIDE_ID" val="custom202308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1"/>
  <p:tag name="KSO_WM_UNIT_DIAGRAM_ISNUMVISUAL" val="0"/>
  <p:tag name="KSO_WM_UNIT_DIAGRAM_ISREFERUNIT" val="0"/>
  <p:tag name="KSO_WM_UNIT_HIGHLIGHT" val="0"/>
  <p:tag name="KSO_WM_UNIT_ID" val="custom20230891_7*e*1"/>
  <p:tag name="KSO_WM_UNIT_INDEX" val="1"/>
  <p:tag name="KSO_WM_UNIT_LAYERLEVEL" val="1"/>
  <p:tag name="KSO_WM_UNIT_NOCLEAR" val="0"/>
  <p:tag name="KSO_WM_UNIT_PRESET_TEXT" val="02.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标题"/>
  <p:tag name="KSO_WM_UNIT_TYPE" val="a"/>
  <p:tag name="KSO_WM_UNIT_VALUE" val="10"/>
</p:tagLst>
</file>

<file path=ppt/tags/tag304.xml><?xml version="1.0" encoding="utf-8"?>
<p:tagLst xmlns:p="http://schemas.openxmlformats.org/presentationml/2006/main">
  <p:tag name="KSO_WM_BEAUTIFY_FLAG" val="#wm#"/>
  <p:tag name="KSO_WM_SLIDE_CONTENT_AREA" val="{&quot;left&quot;:&quot;48.9&quot;,&quot;top&quot;:&quot;85.65&quot;,&quot;width&quot;:&quot;662.05&quot;,&quot;height&quot;:&quot;387.5&quot;}"/>
  <p:tag name="KSO_WM_SLIDE_ID" val="custom202308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1"/>
  <p:tag name="KSO_WM_UNIT_DIAGRAM_ISNUMVISUAL" val="0"/>
  <p:tag name="KSO_WM_UNIT_DIAGRAM_ISREFERUNIT" val="0"/>
  <p:tag name="KSO_WM_UNIT_HIGHLIGHT" val="0"/>
  <p:tag name="KSO_WM_UNIT_ID" val="custom20230891_7*e*1"/>
  <p:tag name="KSO_WM_UNIT_INDEX" val="1"/>
  <p:tag name="KSO_WM_UNIT_LAYERLEVEL" val="1"/>
  <p:tag name="KSO_WM_UNIT_NOCLEAR" val="0"/>
  <p:tag name="KSO_WM_UNIT_PRESET_TEXT" val="03.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标题"/>
  <p:tag name="KSO_WM_UNIT_TYPE" val="a"/>
  <p:tag name="KSO_WM_UNIT_VALUE" val="10"/>
</p:tagLst>
</file>

<file path=ppt/tags/tag343.xml><?xml version="1.0" encoding="utf-8"?>
<p:tagLst xmlns:p="http://schemas.openxmlformats.org/presentationml/2006/main">
  <p:tag name="KSO_WM_BEAUTIFY_FLAG" val="#wm#"/>
  <p:tag name="KSO_WM_SLIDE_CONTENT_AREA" val="{&quot;left&quot;:&quot;48.9&quot;,&quot;top&quot;:&quot;85.65&quot;,&quot;width&quot;:&quot;662.05&quot;,&quot;height&quot;:&quot;387.5&quot;}"/>
  <p:tag name="KSO_WM_SLIDE_ID" val="custom202308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3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3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3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3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3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3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3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1"/>
  <p:tag name="KSO_WM_UNIT_DIAGRAM_ISNUMVISUAL" val="0"/>
  <p:tag name="KSO_WM_UNIT_DIAGRAM_ISREFERUNIT" val="0"/>
  <p:tag name="KSO_WM_UNIT_HIGHLIGHT" val="0"/>
  <p:tag name="KSO_WM_UNIT_ID" val="custom20230891_7*e*1"/>
  <p:tag name="KSO_WM_UNIT_INDEX" val="1"/>
  <p:tag name="KSO_WM_UNIT_LAYERLEVEL" val="1"/>
  <p:tag name="KSO_WM_UNIT_NOCLEAR" val="0"/>
  <p:tag name="KSO_WM_UNIT_PRESET_TEXT" val="04.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标题"/>
  <p:tag name="KSO_WM_UNIT_TYPE" val="a"/>
  <p:tag name="KSO_WM_UNIT_VALUE" val="10"/>
</p:tagLst>
</file>

<file path=ppt/tags/tag378.xml><?xml version="1.0" encoding="utf-8"?>
<p:tagLst xmlns:p="http://schemas.openxmlformats.org/presentationml/2006/main">
  <p:tag name="KSO_WM_BEAUTIFY_FLAG" val="#wm#"/>
  <p:tag name="KSO_WM_SLIDE_CONTENT_AREA" val="{&quot;left&quot;:&quot;48.9&quot;,&quot;top&quot;:&quot;85.65&quot;,&quot;width&quot;:&quot;662.05&quot;,&quot;height&quot;:&quot;387.5&quot;}"/>
  <p:tag name="KSO_WM_SLIDE_ID" val="custom202308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</p:tagLst>
</file>

<file path=ppt/tags/tag3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7">
      <a:dk1>
        <a:srgbClr val="000000"/>
      </a:dk1>
      <a:lt1>
        <a:srgbClr val="FFFFFF"/>
      </a:lt1>
      <a:dk2>
        <a:srgbClr val="6B1805"/>
      </a:dk2>
      <a:lt2>
        <a:srgbClr val="FEFAEE"/>
      </a:lt2>
      <a:accent1>
        <a:srgbClr val="F6562E"/>
      </a:accent1>
      <a:accent2>
        <a:srgbClr val="9084FF"/>
      </a:accent2>
      <a:accent3>
        <a:srgbClr val="FF7D41"/>
      </a:accent3>
      <a:accent4>
        <a:srgbClr val="FFB13F"/>
      </a:accent4>
      <a:accent5>
        <a:srgbClr val="FFCC4E"/>
      </a:accent5>
      <a:accent6>
        <a:srgbClr val="E3463A"/>
      </a:accent6>
      <a:hlink>
        <a:srgbClr val="0563C1"/>
      </a:hlink>
      <a:folHlink>
        <a:srgbClr val="954D72"/>
      </a:folHlink>
    </a:clrScheme>
    <a:fontScheme name="自定义 4">
      <a:majorFont>
        <a:latin typeface="MiSans Bold"/>
        <a:ea typeface="MiSans Bold"/>
        <a:cs typeface="Arial"/>
      </a:majorFont>
      <a:minorFont>
        <a:latin typeface="MiSans" panose="00000500000000000000" charset="-122"/>
        <a:ea typeface="MiSans" panose="00000500000000000000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Bold</vt:lpstr>
      <vt:lpstr>MiSans</vt:lpstr>
      <vt:lpstr>Wingdings</vt:lpstr>
      <vt:lpstr>Calibri Light</vt:lpstr>
      <vt:lpstr>微软雅黑</vt:lpstr>
      <vt:lpstr>Office Theme</vt:lpstr>
      <vt:lpstr>幼儿园大班数学教学课件10以内的加减</vt:lpstr>
      <vt:lpstr>目录</vt:lpstr>
      <vt:lpstr>此处添加标题</vt:lpstr>
      <vt:lpstr>教学目标</vt:lpstr>
      <vt:lpstr>掌握10以内加减法的基本概念</vt:lpstr>
      <vt:lpstr>培养幼儿的数学思维能力和解决问题的能力</vt:lpstr>
      <vt:lpstr>提高幼儿对数学的兴趣和自信心</vt:lpstr>
      <vt:lpstr>教学内容</vt:lpstr>
      <vt:lpstr>10以内数的认识</vt:lpstr>
      <vt:lpstr>10以内数的加减法运算</vt:lpstr>
      <vt:lpstr>实际应用：解决简单的加减法问题</vt:lpstr>
      <vt:lpstr>教学方法</vt:lpstr>
      <vt:lpstr>实物教学：使用实物或图片进行演示，帮助幼儿理解数的概念。</vt:lpstr>
      <vt:lpstr>互动教学：通过游戏、小组讨论等方式，让幼儿积极参与，提高学习兴趣。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2024-08-29T02:19:15.623</cp:lastPrinted>
  <dcterms:created xsi:type="dcterms:W3CDTF">2024-08-28T18:19:15Z</dcterms:created>
  <dcterms:modified xsi:type="dcterms:W3CDTF">2024-08-28T18:19:18Z</dcterms:modified>
</cp:coreProperties>
</file>