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597B398-E11A-4B7B-B9E5-D0159461D6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EB1054-876F-4042-B022-120D7579F6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256A57D-76AC-4B19-8791-6E9F5223D3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C522486-468C-4778-8B72-3A602EC497C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97B9335-AFB6-4A97-AC25-D3C43ECBDB8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2616C8-10EE-49AF-8DE6-FBF3F82C50E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47992A3-DC82-4FCE-A6ED-409DE8D03D9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73C1C08-4952-4816-9FD1-8DE3195586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A0EC3A-8833-4B1B-A9F0-DCD8FF021C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89A36C-1FC9-43F1-B469-5FC56E98C4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F3F229-2EC6-4902-BD28-769285688E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7031122152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78406" y="2998000"/>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a:t>
            </a:r>
          </a:p>
        </p:txBody>
      </p:sp>
      <p:sp>
        <p:nvSpPr>
          <p:cNvPr id="3" name="TextBox 3"/>
          <p:cNvSpPr txBox="1"/>
          <p:nvPr/>
        </p:nvSpPr>
        <p:spPr>
          <a:xfrm>
            <a:off x="3298591" y="2998000"/>
            <a:ext cx="2086078" cy="53426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2025">
              <a:solidFill>
                <a:schemeClr val="accent1">
                  <a:alpha val="100000"/>
                </a:schemeClr>
              </a:solidFill>
              <a:latin typeface="Microsoft Yahei"/>
              <a:ea typeface="Microsoft Yahei"/>
              <a:cs typeface="Microsoft Yahei"/>
            </a:endParaRPr>
          </a:p>
        </p:txBody>
      </p:sp>
      <p:sp>
        <p:nvSpPr>
          <p:cNvPr id="4" name="TextBox 4"/>
          <p:cNvSpPr txBox="1"/>
          <p:nvPr/>
        </p:nvSpPr>
        <p:spPr>
          <a:xfrm>
            <a:off x="763747" y="997750"/>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4425" b="1">
                <a:solidFill>
                  <a:schemeClr val="dk1">
                    <a:alpha val="100000"/>
                  </a:schemeClr>
                </a:solidFill>
                <a:latin typeface="Microsoft Yahei"/>
                <a:ea typeface="Microsoft Yahei"/>
                <a:cs typeface="Microsoft Yahei"/>
              </a:rPr>
              <a:t>电气自动化专业职业生涯规划系统思维成就卓越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69445"/>
            <a:ext cx="5811370" cy="433728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电气自动化专业概述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职业生涯规划的重要性</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系统思维在电气自动化专业中的应用</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成就卓越的职业生涯规划</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结语</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电气自动化专业概述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77" b="177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电气自动化专业是一门研究电力系统及其自动化控制技术的学科，涉及电力电子技术、计算机技术、电机学等多个领域。</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电气自动化专业具有很强的实践性和应用性，注重培养学生的实际操作能力和创新思维，以满足现代电力系统的需求。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电气自动化专业的定义与特点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电气自动化专业起源于19世纪末的电机工程学，随着电力工业的发展和自动化技术的不断创新，逐渐形成了独立的学科。</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历史</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目前，电气自动化专业正朝着智能化、绿色化、网络化方向发展，为未来的智能电网、新能源等领域提供技术支持和解决方案。</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电气自动化专业的历史与发展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就业领域</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电气自动化专业的毕业生可在电力、能源、交通、制造、通讯等领域的企事业单位从事研发、设计、运行管理等方面的工作。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前景展望</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随着新能源、智能电网等领域的快速发展，电气自动化专业的就业前景广阔，未来将有更多的机会和挑战。</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电气自动化专业的就业前景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职业生涯规划的重要性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职业生涯规划的定义与特点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职业生涯规划是指个人在职业发展的过程中，制定明确的目标和计划，通过不断学习和实践，实现个人职业价值的最大化。</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系统性、个性化、动态性、可行性。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8750" b="1875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通过职业生涯规划，个人可以明确自己的职业发展方向，避免盲目和无目的的职业选择。</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明确职业方向</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合理的职业生涯规划能够帮助个人在职业发展过程中不断提升自己的能力和素质，增强职业竞争力。</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提高职业竞争力</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通过职业生涯规划，个人可以更好地实现自己的职业价值和人生目标，为社会和经济发展做出贡献。</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实现职业价值</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职业生涯规划的重要性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环境分析</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了解行业发展趋势、市场需求和竞争状况，制定适应环境变化的职业发展策略。</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行动计划</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为实现职业发展目标，制定具体的行动计划和措施，包括学习、实践和培训等方面的安排。</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目标设定</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根据自我评估和环境分析结果，制定具体的职业发展目标和计划，包括短期、中期和长期目标。</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自我评估</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了解自己的兴趣、价值观、能力和优势，明确自己的职业定位和发展方向。</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职业生涯规划的步骤与方法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125" b="1">
                <a:solidFill>
                  <a:schemeClr val="dk1">
                    <a:alpha val="100000"/>
                  </a:schemeClr>
                </a:solidFill>
                <a:latin typeface="Microsoft Yahei"/>
                <a:ea typeface="Microsoft Yahei"/>
                <a:cs typeface="Microsoft Yahei"/>
              </a:rPr>
              <a:t>系统思维在电气自动化专业中的应用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https://d.book118.com/147031122152006043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2024-09-17T20:52:03.074</cp:lastPrinted>
  <dcterms:created xsi:type="dcterms:W3CDTF">2024-09-17T12:52:03Z</dcterms:created>
  <dcterms:modified xsi:type="dcterms:W3CDTF">2024-09-17T12:52:05Z</dcterms:modified>
</cp:coreProperties>
</file>