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9C934-B03E-4AE7-896F-A57401B2C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E5B6D-A4A6-4CF8-9A7D-E7976A256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01096-F0E0-417E-BBAC-963500068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75443-F183-422B-8590-D5AE96081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781043-C3A7-4DB0-BDF3-33BDE99A8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F03EF1-AC55-4038-A87A-BB4276F79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E1A3E-2ED0-4F9D-B3C1-658C13FAE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125E8-B9F6-42AF-994E-71D608033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36722-185A-4ADF-97EF-3D55BE8F3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F7527-0844-4D30-81CB-28861DD01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08206-2A37-4AC1-9CBD-FE718EBBB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321401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手术室控制医院感染的措施及体会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手术室医院感染现状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手术室医院感染控制措施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手术室医院感染控制效果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手术室医院感染控制体会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手术室医院感染控制展望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手术室医院感染现状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3000" b="13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手术室是医院感染的高发区域，感染发生率较高。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手术室感染发生与手术类型、手术时间、手术室环境等因素密切相关。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手术室感染发生往往会给患者带来额外的痛苦和经济负担。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感染发生情况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手术室空气、物体表面等清洁不彻底，导致细菌滋生。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手术室环境清洁度不足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手术过程中，医务人员的手部常常成为细菌传播的媒介。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医务人员手卫生不规范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手术器械和植入物在消毒过程中存在漏洞，导致感染风险增加。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手术器械和植入物消毒不彻底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感染发生原因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手术室感染延长了患者的住院时间，增加了患者的痛苦和经济负担。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影响患者康复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影响医疗质量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影响医院声誉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感染的发生可能导致手术失败，甚至危及患者的生命安全。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医院感染的发生可能引发医疗纠纷，影响医院的声誉和形象。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感染发生的影响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手术室医院感染控制措施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定期开展手术室管理培训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提高医护人员对手术室管理重要性的认识，掌握相关知识和技能。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严格监督与考核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定期对手术室进行质量检查，发现问题及时整改，确保管理措施得到有效执行。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建立完善的手术室管理制度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包括手术室清洁、消毒、隔离等方面的规定，确保各项操作有章可循。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强化手术室管理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406" b="2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医护人员在进入手术室前应进行手卫生消毒，防止交叉感染。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对于一次性的手术用品，应确保其质量合格，使用后及时处理，避免交叉感染。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严格遵守手术室消毒制度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一次性医疗用品的使用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严格执行手卫生规范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医护人员之间应密切配合，共同做好医院感染的防控工作。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加强医护人员的培训与教育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提高其对医院感染的认识，增强防控意识。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建立医护人员健康档案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定期开展健康检查，确保医护人员的身体健康，降低感染风险。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提高手术室医护人员素质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制定详细的手术操作流程：包括手术前、中、后等各个环节的注意事项和操作规范。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强化无菌操作意识：医护人员在手术过程中应严格遵守无菌操作规范，防止细菌污染。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做好手术后器械、敷料的清洁与消毒工作：确保手术室内的环境卫生，降低感染风险。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规范手术室操作流程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手术室医院感染控制效果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https://d.book118.com/147032140140006051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2024-09-25T00:46:59.340</cp:lastPrinted>
  <dcterms:created xsi:type="dcterms:W3CDTF">2024-09-24T16:46:59Z</dcterms:created>
  <dcterms:modified xsi:type="dcterms:W3CDTF">2024-09-24T16:47:01Z</dcterms:modified>
</cp:coreProperties>
</file>