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23F75-FB09-47C5-BBF4-8F3B47FF1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837BE-4165-475D-9F82-E1F2D6CD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042C0-783D-4FF0-9EE0-1CCED77D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30851-9046-4C10-8D2E-94A7F7D8A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2453B-5D51-493F-AE1D-ECFD42B3C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E731D-0AB5-4664-8587-0EADC998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D3DB1-F690-4D71-9259-1547F2E8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5F977-52C5-41A6-A7C3-58C05C4C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C7765-998F-43ED-BBB5-8C1215EE3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03E84-63EC-4422-B9D8-A19AFFF1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481A6-2BE3-41FE-B2F2-777C49DA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2165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纵隔疾病影像诊断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纵隔疾病概述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影像诊断技术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常见纵隔疾病影像诊断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少见纵隔疾病影像诊断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纵隔疾病概述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67" r="293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10" r="237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纵隔的定义与结构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纵隔内包含许多重要的器官和组织，如心脏、气管、食管、大血管等。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纵隔：位于人体胸腔中部，将胸腔分为左右两部分的结构。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如胸膜炎、纵隔炎等，症状包括发热、胸痛、咳嗽等。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如胸腺瘤、淋巴瘤、神经鞘瘤等，症状根据肿瘤性质和大小而异，常见症状包括胸痛、呼吸困难、吞咽困难等。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00" b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如先天性心脏病、膈疝等，症状在婴幼儿和儿童期较为明显，包括呼吸困难、紫绀、喂养困难等。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先天性发育异常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纵隔疾病的分类与症状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了解患者的症状、体征、家族史等信息。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通过穿刺活检或手术切除的方式获取病变组织，进行病理学检查，确诊疾病。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进行全面的身体检查，特别是胸部和腹部检查。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通过X线、CT、MRI等影像学检查方法，观察纵隔内器官和组织的形态和结构，发现异常病变。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进行血液、尿液等实验室检查，帮助诊断和鉴别诊断。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纵隔疾病的诊断流程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影像诊断技术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https://d.book118.com/147032165030006032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2024-09-04T20:31:31.721</cp:lastPrinted>
  <dcterms:created xsi:type="dcterms:W3CDTF">2024-09-04T12:31:31Z</dcterms:created>
  <dcterms:modified xsi:type="dcterms:W3CDTF">2024-09-04T12:31:33Z</dcterms:modified>
</cp:coreProperties>
</file>