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4C076-F382-4F2A-85EB-B655445E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8E9AD-D353-4E4F-8D77-DA4DEE765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F7DEB-233A-4A6D-AA05-3FEA1B45B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51656-1385-40F7-914A-BF2BB9428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963D93-F9D2-468F-8CD3-8F6DD61D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B42E38-5278-4340-84EB-65CA671EA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A63035-0DA1-4ECD-8205-9741B924A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DD6BA-F75B-482D-97CE-C181A9FAA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A25EC-0C6F-4FDD-B630-E66097640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F3F3C-DDE6-45E3-93E3-7AA1D6239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CC5DD-C381-4A79-B14B-0458765B0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3305604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1095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功能性腹泻中医诊疗专家共识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辨证分型与治疗原则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常用中药方剂及针灸治疗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辅助检查与诊断依据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预后评估与预防措施建议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功能性腹泻是指持续或反复出现排稀便或水样便，不伴腹痛或腹部不适症状的综合征。患者肠道无器质性病变，但肠道功能异常，导致排便次数增多和粪便性状改变。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功能性腹泻定义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功能性腹泻在人群中发病率较高，可发生于任何年龄，但以中青年女性多见。其发病与饮食、精神因素、肠道感染等多种因素有关。长期的功能性腹泻可影响患者的生活质量，甚至导致营养不良等严重后果。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流行病学特征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功能性腹泻定义与流行病学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中医对功能性腹泻认识及发展历程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中医认为功能性腹泻属于“泄泻”范畴，其发生与脾胃功能失调、肠道传导失司密切相关。中医强调整体观念和辨证论治，通过调理脾胃、固涩止泻等方法治疗功能性腹泻。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中医对功能性腹泻的认识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泄泻的认识历史悠久，早在《黄帝内经》中就有相关论述。历代医家对泄泻的病因病机、辨证分型、治疗原则等方面进行了深入探讨，积累了丰富的经验。近年来，随着现代医学技术的发展，中医在继承传统理论的基础上，不断吸收现代医学成果，对功能性腹泻的认识和治疗水平不断提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病因病机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风、寒、暑、湿、燥、火六淫之邪侵入人体，影响脾胃运化功能，导致腹泻。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外感六淫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过食肥甘厚味、生冷瓜果或饮食不洁，损伤脾胃，运化失职，水谷不化，清浊不分，发为泄泻。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长期忧思恼怒，肝气郁结，横逆犯胃，胃失和降，脾失健运，水谷不化，下趋肠道而为泻。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情志失调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素体脾胃虚弱，或久病之后脾胃受损，运化无权，水谷不化，清浊不分，遂成泄泻。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禀赋不足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中医对功能性腹泻病因认识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脾虚湿盛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肝脾不和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脾肾阳虚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寒热错杂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病机分析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脾虚运化无权，水湿内生，湿盛则濡泻。脾虚与湿盛互为因果，相互影响。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肝主疏泄，调畅气机；脾主运化，为气血生化之源。若情志失调，肝气郁结，横逆犯脾，致脾气虚弱，运化失职，水谷不化而为泻。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久病之后损伤脾肾阳气，或禀赋不足，素体阳虚，致脾肾阳虚。阳虚则寒自内生，不能温煦脾土，运化失常而为泻。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饮食不节或外感寒湿之邪损伤脾胃阳气，致中焦虚寒；同时因情志失调、肝郁化火或嗜食辛辣之品等因素导致胃肠实热。寒热错杂于中焦脾胃之间而致泄泻。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辨证分型与治疗原则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92" r="1499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369" r="113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辨证分型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以腹泻、腹胀、食欲不振为主要表现，伴有面色萎黄、神疲乏力等症状。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以腹泻、腹痛、肠鸣为主要表现，伴有胸胁胀满、烦躁易怒等症状。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以黎明前腹痛、肠鸣、腹泻为主要表现，伴有形寒肢冷、腰膝酸软等症状。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以腹泻、肛门灼热、里急后重为主要表现，伴有口苦口黏、小便短赤等症状。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脾胃虚弱型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肝脾不和型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脾肾阳虚型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湿热内蕴型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健脾益气，和胃止泻。常用药物如党参、白术、茯苓等。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脾胃虚弱型治疗原则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疏肝健脾，调和肠胃。常用药物如柴胡、枳壳、白芍等。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肝脾不和型治疗原则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温补脾肾，固涩止泻。常用药物如附子、干姜、肉桂等。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脾肾阳虚型治疗原则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清热利湿，分利止泻。常用药物如黄连、黄芩、黄柏等。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湿热内蕴型治疗原则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常用中药方剂及针灸治疗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https://d.book118.com/147033056040006030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2024-09-01T19:08:34.806</cp:lastPrinted>
  <dcterms:created xsi:type="dcterms:W3CDTF">2024-09-01T11:08:34Z</dcterms:created>
  <dcterms:modified xsi:type="dcterms:W3CDTF">2024-09-01T11:08:36Z</dcterms:modified>
</cp:coreProperties>
</file>