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F6A893-9759-4500-9A61-2FB9B21B1A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E6043A-B85B-458A-82CA-FC434C79EF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9AF3E6-B0DB-402C-BA82-4639B7A78D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C5BA54-C6FC-40B0-A32B-0F5AF121A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7589A6-AEEB-4B8C-956C-82F8210080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FC7D5F-3AB6-43E9-9CF0-57B5317E20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CD1E3A-9C3B-4455-81FD-FDC0E504A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9E733C-7D9F-469D-A21A-45188539F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1FCFBD-C708-4EA1-9B79-424893395B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E09DB5-AA84-4C22-AC22-E09D9F1229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9AF8A7-0166-4AC9-86D0-13941B0CD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703411401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潜伏的职场生存法则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职场基本素养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职场人际关系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职场心态与智慧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职场规则与潜规则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个人品牌建设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职场安全与防范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职场基本素养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根据工作性质和场合选择合适的着装，展现专业形象。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穿着得体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言谈举止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态度积极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保持礼貌、得体的言谈举止，展现个人修养。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保持积极向上的工作态度，赢得同事和上级的信任。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职业形象塑造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制定明确的工作计划，合理安排时间，提高工作效率。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制定计划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根据紧急程度和重要性对任务进行优先级排序，合理分配时间。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优先级排序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克服拖延症，按时完成任务，提高自我约束力。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避免拖延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时间管理技巧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9511" b="2951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679" b="36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高效沟通技巧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明确表达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用简洁明了的语言表达观点，避免信息传递模糊。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倾听反馈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积极倾听他人的意见和建议，及时反馈，促进有效沟通。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情绪管理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控制情绪，保持冷静，避免因情绪波动影响沟通效果。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职场人际关系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尊重同事的意见和观点，积极参与团队合作，建立良好的工作关系。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尊重与合作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及时与同事沟通工作进展和问题，倾听他们的反馈和建议，共同解决问题。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沟通与倾听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941" r="1494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不参与同事之间的争斗和政治游戏，保持中立态度，专注于工作本身。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避免办公室政治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同事关系处理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承担责任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对自己的工作负责，不推卸责任，勇于承担错误和失败。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积极沟通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与上级保持积极沟通，及时反馈工作进展和遇到的问题，寻求指导和支持。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通过工作成果和表现展示自己的能力和价值，争取更多的机会和挑战。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3159" r="13159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上下级关系处理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积极参加行业活动和社交场合，与不同背景和专业的人建立联系。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拓展社交圈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111" r="14111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与已建立的联系保持联系，定期交流和分享信息，保持良好的工作关系。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维护关系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在与人交往中寻求互惠互利的机会，共同发展和成长。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互惠互利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建立人脉资源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职场心态与智慧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保持对工作的热情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对工作充满热情，积极主动地完成工作任务，不抱怨、不推卸责任。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不断学习与进步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在职场中不断学习新知识、新技能，提升自己的能力和价值。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乐观面对工作挑战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面对工作中的困难和挑战，保持乐观的心态，相信自己能够克服困难。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保持积极心态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3833" r="238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妥协以达成共识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在工作中遇到分歧和冲突时，学会妥协和让步，寻求共识和解决方案。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灵活适应环境变化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在职场中要学会适应环境变化，及时调整自己的工作思路和方法。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学会与同事合作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与同事保持良好的合作关系，学会在团队中发挥自己的优势，实现团队目标。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学会妥协与变通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https://d.book118.com/147034114015006042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2024-09-15T05:38:24.052</cp:lastPrinted>
  <dcterms:created xsi:type="dcterms:W3CDTF">2024-09-14T21:38:24Z</dcterms:created>
  <dcterms:modified xsi:type="dcterms:W3CDTF">2024-09-14T21:38:26Z</dcterms:modified>
</cp:coreProperties>
</file>