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1006-CF51-41A9-8D7D-138D90B5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A41EF-2442-4C58-AFCE-6378E6CB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B6F14-3229-4390-BB65-AB998E9D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9A77B-C97B-431A-A372-4C3142E7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D5D5F-9392-4902-8E35-2C2F3CFA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1C0B7-2D90-40A1-B669-1B01D0B7F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BB833D-2A1D-4CDC-8A94-EB969C09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FAF09-8AC9-478C-8E6E-C8D0002E0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E8F2F-38B4-42F7-A638-4B626860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022FB-4480-45CA-A504-A46B55CF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2F189-2D5A-4796-BC84-E38FCD33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5012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智能测绘技术应用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智能测绘技术的概念及特点
 智能测绘技术在测绘领域的应用现状
 智能测绘技术在测绘领域中的发展趋势
 无人机测绘技术在测绘中的应用
 激光雷达测绘技术在测绘中的应用
 摄影测量技术在测绘中的应用
 倾斜摄影测量技术在测绘中的应用
 数字测绘技术在测绘中的应用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智能测绘技术的概念及特点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智能测绘技术应用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智能测绘技术的概念及特点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智能测绘技术的概念: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智能测绘技术是将人工智能、大数据、云计算、物联网等新一代信息技术与测绘技术相融合，形成的新型测绘技术体系。</a:t>
            </a:r>
          </a:p>
          <a:p>
            <a:r>
              <a:t>2. 智能测绘技术能够实现测绘数据的自动化采集、处理、分析和可视化，提高测绘效率和精度，降低测绘成本。</a:t>
            </a:r>
          </a:p>
          <a:p>
            <a:r>
              <a:t>3. 智能测绘技术在测绘行业的各个领域都有广泛的应用，包括测绘工程、测绘遥感、测绘信息管理等。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智能测绘技术的特点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智能测绘技术具有智能化、自动化、高精度、低成本、实时性、安全性等特点。</a:t>
            </a:r>
          </a:p>
          <a:p>
            <a:r>
              <a:t>2. 智能测绘技术可以实现测绘数据的全生命周期管理，从数据采集、处理、分析到可视化，形成闭环。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智能测绘技术在测绘领域的应用现状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智能测绘技术应用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数字摄影测量技术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全数字航空摄影系统的应用：智能测绘技术中的数字摄影测量技术，利用全数字航空摄影系统获取高精度、高分辨率的影像数据，实现自动控制、数据处理和地图生产，提高了测绘的效率和精度。</a:t>
            </a:r>
          </a:p>
          <a:p>
            <a:r>
              <a:t>2. 无人机摄影测量技术的应用：智能测绘技术中的无人机摄影测量技术，利用无人机搭载摄影传感器获取影像数据，实现快速、灵活的测绘工作，克服了传统航空摄影的局限性，适用于各种复杂地形和难以到达的地区。</a:t>
            </a:r>
          </a:p>
          <a:p>
            <a:r>
              <a:t>3. 三维重建技术的应用：智能测绘技术中的三维重建技术，利用影像数据构建真实世界的三维模型，实现可视化和交互式展示，满足各种三维应用需求，如三维城市模型、三维地形模型等。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激光雷达测绘技术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激光雷达扫描技术的应用：智能测绘技术中的激光雷达扫描技术，利用激光雷达传感器获取地面三维点云数据，实现快速、高精度的三维测绘，适用于各种地形条件，不受光照条件的影响。</a:t>
            </a:r>
          </a:p>
          <a:p>
            <a:r>
              <a:t>2. 移动激光雷达测绘系统的应用：智能测绘技术中的移动激光雷达测绘系统，将激光雷达传感器安装在移动平台上，实现动态的三维数据采集，适用于公路、铁路、城市街道等交通领域的测绘工作，提高了测绘效率和安全性。</a:t>
            </a:r>
          </a:p>
          <a:p>
            <a:r>
              <a:t>3. 激光雷达点云处理技术：智能测绘技术中的激光雷达点云处理技术，对激光雷达采集的点云数据进行处理，提取各种特征信息，生成地形模型、建筑物模型、道路模型等，实现三维测绘成果的表达和可视化。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倾斜摄影测量技术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倾斜摄影测量技术的原理：智能测绘技术中的倾斜摄影测量技术，利用倾斜摄影传感器获取影像数据，通过摄影测量技术提取高程数据和纹理信息，构建三维地形模型和三维建筑模型。</a:t>
            </a:r>
          </a:p>
          <a:p>
            <a:r>
              <a:t>2. 倾斜摄影测量系统的应用：智能测绘技术中的倾斜摄影测量系统，集成倾斜摄影传感器、数据处理软件等组件，实现快速、高精度的三维测绘，适用于城市规划、土地管理、应急管理等领域。</a:t>
            </a:r>
          </a:p>
          <a:p>
            <a:r>
              <a:t>3. 倾斜摄影测量成果的应用：智能测绘技术中的倾斜摄影测量成果，可用于生成三维城市模型、三维地形模型、三维建筑模型等，满足各种三维应用需求，如城市规划、景观设计、虚拟现实等。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卫星遥感技术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卫星遥感技术的发展：智能测绘技术中的卫星遥感技术，利用卫星搭载的传感器获取地表信息，实现大范围、多尺度的地球观测，应用于资源调查、环境监测、灾害评估等领域。</a:t>
            </a:r>
          </a:p>
          <a:p>
            <a:r>
              <a:t>2. 高分辨率遥感影像的应用：智能测绘技术中的高分辨率遥感影像，具有高空间分辨率和高光谱分辨率，可用于提取地物信息、生成土地利用图、监测环境变化等，满足各种精细化测绘需求。</a:t>
            </a:r>
          </a:p>
          <a:p>
            <a:r>
              <a:t>3. 多光谱遥感影像的应用：智能测绘技术中的多光谱遥感影像，具有多个波段信息，可用于区分不同地物类型、提取地表特征信息等，满足各种专题测绘需求，如植被调查、水体监测、地质勘探等。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智能测绘技术在测绘领域的应用现状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人工智能技术在测绘领域的应用：智能测绘技术中的人工智能技术，包括机器学习、深度学习、计算机视觉等，可用于图像识别、特征提取、数据分析等任务，提高测绘效率和精度。</a:t>
            </a:r>
          </a:p>
          <a:p>
            <a:r>
              <a:t>2. 人工智能技术在遥感影像处理中的应用：智能测绘技术中的人工智能技术，可用于遥感影像分类、遥感影像解译、遥感影像变化检测等任务，实现自动化的遥感影像处理，提高遥感影像信息的提取效率和精度。</a:t>
            </a:r>
          </a:p>
          <a:p>
            <a:r>
              <a:t>3. 人工智能技术在三维测绘中的应用：智能测绘技术中的人工智能技术，可用于三维点云处理、三维模型重建、三维场景理解等任务，实现自动化的三维测绘，提高三维测绘的效率和精度。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移动测绘技术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移动测绘技术的含义：智能测绘技术中的移动测绘技术，利用移动设备（如智能手机、平板电脑等）搭载传感器（如GPS、IMU等），进行实时的位置和数据采集，实现动态测绘。</a:t>
            </a:r>
          </a:p>
          <a:p>
            <a:r>
              <a:t>2. 移动测绘技术的应用：智能测绘技术中的移动测绘技术，可用于道路测绘、资产管理、应急测绘等领域，提高测绘效率和灵活性，降低测绘成本。</a:t>
            </a:r>
          </a:p>
          <a:p>
            <a:r>
              <a:t>3. 移动测绘技术的发展趋势：智能测绘技术中的移动测绘技术，随着传感器技术和移动设备的发展，将进一步提高精度和可靠性，并与其他智能测绘技术相结合，实现更加智能化和自动化的测绘工作。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智能测绘技术在测绘领域中的发展趋势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智能测绘技术应用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智能测绘技术在测绘领域中的发展趋势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智能测绘技术与智慧城市建设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智能测绘技术为智慧城市建设提供基础数据支撑。通过对城市基础设施、城市管理、城市环境等方面进行智能测绘，可以获取海量准确的城市数据，为智慧城市建设提供基础支撑。</a:t>
            </a:r>
          </a:p>
          <a:p>
            <a:r>
              <a:t>2. 智能测绘技术支持智慧城市精细化管理。利用智能测绘技术，可以实现城市管理的精细化和智能化，及时发现城市管理中的问题，提高城市管理效率。</a:t>
            </a:r>
          </a:p>
          <a:p>
            <a:r>
              <a:t>3. 智能测绘技术助力智慧城市应急管理。在突发事件发生时，智能测绘技术可以快速获取灾情信息，为应急救灾指挥决策提供支持，提高应急管理水平。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智能测绘技术与国土资源管理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智能测绘技术提高国土资源管理效率。通过采用智能测绘技术，可以实现国土资源管理的自动化和智能化，提高国土资源管理效率。</a:t>
            </a:r>
          </a:p>
          <a:p>
            <a:r>
              <a:t>2. 智能测绘技术促进国土资源合理利用。利用智能测绘技术，可以对国土资源进行精细化调查和分析，为国土资源的合理利用提供决策支持。</a:t>
            </a:r>
          </a:p>
          <a:p>
            <a:r>
              <a:t>3. 智能测绘技术保障国土资源安全。在国土资源管理中，智能测绘技术可以及时发现违法违规行为，保障国土资源安全。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智能测绘技术在测绘领域中的发展趋势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智能测绘技术与交通运输管理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智能测绘技术优化交通运输规划。通过应用智能测绘技术，可以获取准确的交通运输数据，为交通运输规划提供科学依据，优化交通运输网络布局。</a:t>
            </a:r>
          </a:p>
          <a:p>
            <a:r>
              <a:t>2. 智能测绘技术提高交通运输效率。利用智能测绘技术，可以实现交通运输的智能化管理，提高交通运输效率，缓解交通拥堵。</a:t>
            </a:r>
          </a:p>
          <a:p>
            <a:r>
              <a:t>3. 智能测绘技术保障交通运输安全。在交通运输管理中，智能测绘技术可以及时发现交通隐患，保障交通运输安全。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智能测绘技术与国防和安全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智能测绘技术提升军事测绘保障能力。通过应用智能测绘技术，可以提高军事测绘的效率和精度，为军事行动提供准确的地理信息服务。</a:t>
            </a:r>
          </a:p>
          <a:p>
            <a:r>
              <a:t>2. 智能测绘技术提升军事作战指挥能力。利用智能测绘技术，可以获取实时战场信息，为军事作战指挥提供决策支持，提高作战指挥效率。</a:t>
            </a:r>
          </a:p>
          <a:p>
            <a:r>
              <a:t>3. 智能测绘技术提升军事战备管理水平。在军事战备管理中，智能测绘技术可以及时发现安全隐患，保障军事战备安全。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智能测绘技术在测绘领域中的发展趋势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智能测绘技术与环境监测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智能测绘技术提高环境监测效率。通过应用智能测绘技术，可以实现环境监测的自动化和智能化，提高环境监测效率。</a:t>
            </a:r>
          </a:p>
          <a:p>
            <a:r>
              <a:t>2. 智能测绘技术扩展环境监测范围。利用智能测绘技术，可以对偏远地区和难以到达地区的环境进行监测，扩展环境监测范围。</a:t>
            </a:r>
          </a:p>
          <a:p>
            <a:r>
              <a:t>3. 智能测绘技术提高环境监测精度。在环境监测中，智能测绘技术可以实现高精度的数据采集和分析，提高环境监测精度。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无人机测绘技术在测绘中的应用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智能测绘技术应用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无人机测绘技术在测绘中的应用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无人机测绘技术在测绘中的应用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无人机测绘技术的优势：</a:t>
            </a:r>
          </a:p>
          <a:p>
            <a:r>
              <a:t> - 作业效率高、成本低廉：无人机测绘可以在短时间内获取大量数据，可以有效降低作业成本。</a:t>
            </a:r>
          </a:p>
          <a:p>
            <a:r>
              <a:t> - 数据准确性高：无人机测绘采用高精度的传感器和软件，可以获取高精度的测量数据。</a:t>
            </a:r>
          </a:p>
          <a:p>
            <a:r>
              <a:t> - 适应性强：无人机可以在各种复杂的地形环境中进行作业，可以克服传统测绘技术难以达到的区域。</a:t>
            </a:r>
          </a:p>
          <a:p>
            <a:r>
              <a:t>2. 无人机测绘技术在测绘中的应用领域：</a:t>
            </a:r>
          </a:p>
          <a:p>
            <a:r>
              <a:t> - 地形测绘：无人机测绘可以用于获取地形数据，包括高程、坡度、坡向等信息，为地图制作、工程建设等提供基础数据。</a:t>
            </a:r>
          </a:p>
          <a:p>
            <a:r>
              <a:t> - 城市规划：无人机测绘可以用于获取城市建筑、道路、绿地等信息，为城市规划和管理提供数据支持。</a:t>
            </a:r>
          </a:p>
          <a:p>
            <a:r>
              <a:t> - 环境监测：无人机测绘可以用于获取环境数据，包括植被覆盖度、水质状况、空气质量等信息，为环境保护和管理提供数据支持。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https://d.book118.com/147035012062006050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智能测绘技术的概念及特点</vt:lpstr>
      <vt:lpstr> 智能测绘技术的概念及特点</vt:lpstr>
      <vt:lpstr> 智能测绘技术在测绘领域的应用现状</vt:lpstr>
      <vt:lpstr> 智能测绘技术在测绘领域的应用现状</vt:lpstr>
      <vt:lpstr> 智能测绘技术在测绘领域的应用现状</vt:lpstr>
      <vt:lpstr> 智能测绘技术在测绘领域的应用现状</vt:lpstr>
      <vt:lpstr> 智能测绘技术在测绘领域中的发展趋势</vt:lpstr>
      <vt:lpstr> 智能测绘技术在测绘领域中的发展趋势</vt:lpstr>
      <vt:lpstr> 智能测绘技术在测绘领域中的发展趋势</vt:lpstr>
      <vt:lpstr> 智能测绘技术在测绘领域中的发展趋势</vt:lpstr>
      <vt:lpstr> 无人机测绘技术在测绘中的应用</vt:lpstr>
      <vt:lpstr> 无人机测绘技术在测绘中的应用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2024-09-22T22:25:03.342</cp:lastPrinted>
  <dcterms:created xsi:type="dcterms:W3CDTF">2024-09-22T14:25:03Z</dcterms:created>
  <dcterms:modified xsi:type="dcterms:W3CDTF">2024-09-22T14:25:05Z</dcterms:modified>
</cp:coreProperties>
</file>