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2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460F9-51A2-4C36-815D-9039BDFC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22B49-41B9-4ED0-BBD6-340CE1724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48CF0-3471-4085-A8DB-27D9A01F8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C6595-77CC-4324-ABE6-FB68FCD00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BC78C-1822-4904-B2BF-545C51FBE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3B36E-1845-4B10-8FBC-AAE649560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4BECF-B776-42E5-ADD6-D4EE64627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18F96-238A-4A9C-94EC-8DCA68731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C8BD9-198D-4F77-8CA7-FF5B7F4B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BA622-15FD-41EC-A781-317FC0B2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374CA-F2DF-4274-A324-C176F2E7E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45" r:id="rId2"/>
    <p:sldLayoutId id="2147484546" r:id="rId3"/>
    <p:sldLayoutId id="2147484547" r:id="rId4"/>
    <p:sldLayoutId id="2147484548" r:id="rId5"/>
    <p:sldLayoutId id="2147484549" r:id="rId6"/>
    <p:sldLayoutId id="2147484550" r:id="rId7"/>
    <p:sldLayoutId id="2147484551" r:id="rId8"/>
    <p:sldLayoutId id="2147484552" r:id="rId9"/>
    <p:sldLayoutId id="2147484553" r:id="rId10"/>
    <p:sldLayoutId id="21474845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18" Type="http://schemas.openxmlformats.org/officeDocument/2006/relationships/tags" Target="../tags/tag297.xml" /><Relationship Id="rId19" Type="http://schemas.openxmlformats.org/officeDocument/2006/relationships/tags" Target="../tags/tag298.xml" /><Relationship Id="rId2" Type="http://schemas.openxmlformats.org/officeDocument/2006/relationships/tags" Target="../tags/tag281.xml" /><Relationship Id="rId20" Type="http://schemas.openxmlformats.org/officeDocument/2006/relationships/tags" Target="../tags/tag299.xml" /><Relationship Id="rId21" Type="http://schemas.openxmlformats.org/officeDocument/2006/relationships/tags" Target="../tags/tag300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35022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金融市场与金融工具课件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金融市场概述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金融工具概述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金融市场的运作机制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金融市场与金融工具的应用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金融工具的种类与特点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金融市场概述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金融市场的定义与分类</a:t>
            </a:r>
            <a:endParaRPr lang="zh-CN" altLang="en-US"/>
          </a:p>
        </p:txBody>
      </p:sp>
      <p:sp>
        <p:nvSpPr>
          <p:cNvPr id="1049700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金融市场的定义：金融市场是资金供求双方通过各种金融工具进行交易的场所</a:t>
            </a:r>
            <a:endParaRPr lang="zh-CN" altLang="en-US"/>
          </a:p>
          <a:p>
            <a:r>
              <a:rPr lang="zh-CN" altLang="en-US"/>
              <a:t>金融市场的分类：按交易对象分为货币市场、资本市场、外汇市场、黄金市场等；按交易性质分为发行市场、流通市场；按交易地域分为国内金融市场、国际金融市场  我正在写一份主题为“千里江山图诗歌鉴赏”的PPT,现在准备介绍“诗歌鉴赏”,请帮我生成“诗歌鉴赏的方法”为标题的内容 诗歌鉴赏的方法</a:t>
            </a:r>
            <a:endParaRPr lang="zh-CN" altLang="en-US"/>
          </a:p>
          <a:p>
            <a:pPr lvl="1"/>
            <a:r>
              <a:rPr lang="zh-CN" altLang="en-US"/>
              <a:t>我正在写一份主题为“千里江山图诗歌鉴赏”的PPT,现在准备介绍“诗歌鉴赏”,请帮我生成“诗歌鉴赏的方法”为标题的内容</a:t>
            </a:r>
            <a:endParaRPr lang="zh-CN" altLang="en-US"/>
          </a:p>
          <a:p>
            <a:pPr lvl="1"/>
            <a:r>
              <a:rPr lang="zh-CN" altLang="en-US"/>
              <a:t>诗歌鉴赏的方法</a:t>
            </a:r>
            <a:endParaRPr lang="zh-CN" altLang="en-US"/>
          </a:p>
          <a:p>
            <a:r>
              <a:rPr lang="zh-CN" altLang="en-US"/>
              <a:t>了解背景：了解诗人的生活经历、时代背景等，有助于理解诗歌内涵</a:t>
            </a:r>
            <a:endParaRPr lang="zh-CN" altLang="en-US"/>
          </a:p>
          <a:p>
            <a:r>
              <a:rPr lang="zh-CN" altLang="en-US"/>
              <a:t>解读意象：分析诗歌中的意象，理解其象征意义和深层含义</a:t>
            </a:r>
            <a:endParaRPr lang="zh-CN" altLang="en-US"/>
          </a:p>
          <a:p>
            <a:r>
              <a:rPr lang="zh-CN" altLang="en-US"/>
              <a:t>品味语言：欣赏诗歌的语言艺术，感受其音韵美、意境美</a:t>
            </a:r>
            <a:endParaRPr lang="zh-CN" altLang="en-US"/>
          </a:p>
          <a:p>
            <a:r>
              <a:rPr lang="zh-CN" altLang="en-US"/>
              <a:t>体会情感：感受诗人的情感表达，理解其思想感情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金融市场的参与者与功能</a:t>
            </a:r>
            <a:endParaRPr lang="zh-CN" altLang="en-US"/>
          </a:p>
        </p:txBody>
      </p:sp>
      <p:sp>
        <p:nvSpPr>
          <p:cNvPr id="104974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lstStyle/>
          <a:p>
            <a:r>
              <a:rPr lang="zh-CN" altLang="en-US"/>
              <a:t>金融市场的参与者：包括金融机构、企业、政府、个人等，各自在市场中的角色和作用。</a:t>
            </a:r>
            <a:endParaRPr lang="zh-CN" altLang="en-US"/>
          </a:p>
          <a:p>
            <a:r>
              <a:rPr lang="zh-CN" altLang="en-US"/>
              <a:t>金融市场的功能：包括融资、投资、风险管理、价格发现等，以及这些功能如何影响经济和社会。  金融市场的概述</a:t>
            </a:r>
            <a:endParaRPr lang="zh-CN" altLang="en-US"/>
          </a:p>
          <a:p>
            <a:pPr lvl="1"/>
            <a:r>
              <a:rPr lang="zh-CN" altLang="en-US"/>
              <a:t>金融市场的概述</a:t>
            </a:r>
            <a:endParaRPr lang="zh-CN" altLang="en-US"/>
          </a:p>
          <a:p>
            <a:r>
              <a:rPr lang="zh-CN" altLang="en-US"/>
              <a:t>金融市场的定义和分类：包括货币市场、资本市场、外汇市场等，以及各自的特点和功能。</a:t>
            </a:r>
            <a:endParaRPr lang="zh-CN" altLang="en-US"/>
          </a:p>
          <a:p>
            <a:r>
              <a:rPr lang="zh-CN" altLang="en-US"/>
              <a:t>金融市场的发展历程：包括不同国家和地区的金融市场发展历程，以及金融市场的全球化趋势。</a:t>
            </a:r>
            <a:endParaRPr lang="zh-CN" altLang="en-US"/>
          </a:p>
          <a:p>
            <a:r>
              <a:rPr lang="zh-CN" altLang="en-US"/>
              <a:t>金融市场的影响因素：包括经济、政治、社会等因素，以及这些因素如何影响金融市场的运行和表现。  金融市场的产品与服务</a:t>
            </a:r>
            <a:endParaRPr lang="zh-CN" altLang="en-US"/>
          </a:p>
          <a:p>
            <a:pPr lvl="1"/>
            <a:r>
              <a:rPr lang="zh-CN" altLang="en-US"/>
              <a:t>金融市场的产品与服务</a:t>
            </a:r>
            <a:endParaRPr lang="zh-CN" altLang="en-US"/>
          </a:p>
          <a:p>
            <a:r>
              <a:rPr lang="zh-CN" altLang="en-US"/>
              <a:t>金融市场的主要产品：包括股票、债券、基金、期货、期权等，以及各自的特点和风险。</a:t>
            </a:r>
            <a:endParaRPr lang="zh-CN" altLang="en-US"/>
          </a:p>
          <a:p>
            <a:r>
              <a:rPr lang="zh-CN" altLang="en-US"/>
              <a:t>金融市场的主要服务：包括交易服务、清算服务、信息服务等，以及这些服务如何帮助参与者进行交易和管理风险。  金融市场的监管和管理</a:t>
            </a:r>
            <a:endParaRPr lang="zh-CN" altLang="en-US"/>
          </a:p>
          <a:p>
            <a:pPr lvl="1"/>
            <a:r>
              <a:rPr lang="zh-CN" altLang="en-US"/>
              <a:t>金融市场的监管和管理</a:t>
            </a:r>
            <a:endParaRPr lang="zh-CN" altLang="en-US"/>
          </a:p>
          <a:p>
            <a:r>
              <a:rPr lang="zh-CN" altLang="en-US"/>
              <a:t>金融市场的监管机构：包括各国央行、证监会、银保监会等，以及各自的管理范围和职责。</a:t>
            </a:r>
            <a:endParaRPr lang="zh-CN" altLang="en-US"/>
          </a:p>
          <a:p>
            <a:r>
              <a:rPr lang="zh-CN" altLang="en-US"/>
              <a:t>金融市场的监管法规：包括证券法、期货法、银行法等，以及这些法规如何保障市场公平、透明和稳定。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7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金融市场的历史与发展</a:t>
            </a:r>
            <a:endParaRPr lang="zh-CN" altLang="en-US"/>
          </a:p>
        </p:txBody>
      </p:sp>
      <p:sp>
        <p:nvSpPr>
          <p:cNvPr id="104978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金融市场的起源与早期发展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9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现代金融市场的形成与演变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9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金融市场的全球化趋势与跨国金融市场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0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金融市场的未来发展趋势与挑战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金融工具概述</a:t>
            </a:r>
            <a:endParaRPr lang="zh-CN" altLang="en-US"/>
          </a:p>
        </p:txBody>
      </p:sp>
      <p:sp>
        <p:nvSpPr>
          <p:cNvPr id="1049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金融工具的定义与分类</a:t>
            </a:r>
            <a:endParaRPr lang="zh-CN" altLang="en-US"/>
          </a:p>
        </p:txBody>
      </p:sp>
      <p:sp>
        <p:nvSpPr>
          <p:cNvPr id="1050032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34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036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金融工具的定义：指在金融市场上进行交易的合约、凭证等工具，用于实现资金借贷、投资、交易等目的。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8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40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42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金融工具的分类：按照性质和功能，金融工具可分为债权类金融工具、股权类金融工具和其他金融工具。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46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48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债权类金融工具：指因借入资金而产生的偿还性债务，如债券、贷款等。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0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52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54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股权类金融工具：指因投资而产生的所有权权益，如股票、基金等。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6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5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60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其他金融工具：指不属于以上两类但具有金融属性的工具，如期货、期权等。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金融工具的特点与功能</a:t>
            </a:r>
            <a:endParaRPr lang="zh-CN" altLang="en-US"/>
          </a:p>
        </p:txBody>
      </p:sp>
      <p:sp>
        <p:nvSpPr>
          <p:cNvPr id="1050102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4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6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特点：标准化、流动性、风险性、收益性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8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0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2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功能：支付手段、投融资手段、风险管理手段、价格发现机制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金融工具的历史与发展</a:t>
            </a:r>
            <a:endParaRPr lang="zh-CN" altLang="en-US"/>
          </a:p>
        </p:txBody>
      </p:sp>
      <p:sp>
        <p:nvSpPr>
          <p:cNvPr id="10501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金融工具的起源与早期发展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金融工具的种类与特点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金融工具在经济发展中的作用与影响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现代金融工具的出现与演变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金融市场的运作机制</a:t>
            </a:r>
            <a:endParaRPr lang="zh-CN" altLang="en-US"/>
          </a:p>
        </p:txBody>
      </p:sp>
      <p:sp>
        <p:nvSpPr>
          <p:cNvPr id="1050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金融市场的交易机制</a:t>
            </a:r>
            <a:endParaRPr lang="zh-CN" altLang="en-US"/>
          </a:p>
        </p:txBody>
      </p:sp>
      <p:sp>
        <p:nvSpPr>
          <p:cNvPr id="10504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交易方式：包括现货交易、期货交易、期权交易等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交易场所：包括证券交易所、期货交易所等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交易价格：由市场供求关系决定，反映金融资产或证券组合的真实价值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交易结算：通过结算机构进行，确保交易的公平性和安全性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金融市场的价格机制</a:t>
            </a:r>
            <a:endParaRPr lang="zh-CN" altLang="en-US"/>
          </a:p>
        </p:txBody>
      </p:sp>
      <p:sp>
        <p:nvSpPr>
          <p:cNvPr id="105048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金融市场的价格形成机制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48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9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9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价格波动对市场的影响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49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9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价格与供求关系在金融市场中的表现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50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0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价格机制在金融市场中的作用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https://d.book118.com/147035022023006025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59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0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Office Theme</vt:lpstr>
      <vt:lpstr>金融市场与金融工具课件</vt:lpstr>
      <vt:lpstr>目录</vt:lpstr>
      <vt:lpstr>添加章节标题</vt:lpstr>
      <vt:lpstr>金融市场概述</vt:lpstr>
      <vt:lpstr>PowerPoint Presentation</vt:lpstr>
      <vt:lpstr>金融市场的定义与分类</vt:lpstr>
      <vt:lpstr>金融市场的参与者与功能</vt:lpstr>
      <vt:lpstr>金融市场的历史与发展</vt:lpstr>
      <vt:lpstr>金融工具概述</vt:lpstr>
      <vt:lpstr>PowerPoint Presentation</vt:lpstr>
      <vt:lpstr>金融工具的定义与分类</vt:lpstr>
      <vt:lpstr>金融工具的特点与功能</vt:lpstr>
      <vt:lpstr>金融工具的历史与发展</vt:lpstr>
      <vt:lpstr>金融市场的运作机制</vt:lpstr>
      <vt:lpstr>PowerPoint Presentation</vt:lpstr>
      <vt:lpstr>金融市场的交易机制</vt:lpstr>
      <vt:lpstr>金融市场的价格机制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2024-08-29T13:29:42.358</cp:lastPrinted>
  <dcterms:created xsi:type="dcterms:W3CDTF">2024-08-29T05:29:42Z</dcterms:created>
  <dcterms:modified xsi:type="dcterms:W3CDTF">2024-08-29T05:29:44Z</dcterms:modified>
</cp:coreProperties>
</file>