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5AA29A-76CC-4E5A-B6C4-9236B86B6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66C252-596B-495C-AD5F-4055819FE1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965296-B455-4BD7-B142-FDABFBA50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B8485C-48F5-4B0A-BFEB-4C9F5BD9B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8C7EE-4237-4D8C-980C-B0B27B651A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FA92D1-7509-4F50-9336-6CCF745A9E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1333A6-AE6C-4DA8-B0AA-D3AC701C66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8251D1-3327-431B-85A1-266708582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555CFD-E994-4EA6-92A3-42CD0C382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B43625-43E5-4CCC-8A8A-4FED4BAC9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C4F916-798B-4AF8-937E-EB1C7139E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036061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先兆临产护理问</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先兆临产的临床表现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先兆临产的护理措施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先兆临产的并发症预防与处理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产妇及家属的教育与指导</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先兆临产是分娩前的重要阶段，加强对这一阶段的认识有助于及时发现问题并采取相应的护理措施。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通过对先兆临产的密切观察和专业护理，可以降低分娩过程中的风险，确保母婴安全。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保障母婴安全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提高对先兆临产的认识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先兆临产是指孕妇在分娩前出现的一系列预示分娩即将开始的症状和体征。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先兆临产是分娩过程中的关键时期，对于孕妇和胎儿的健康状况具有重要影响。密切观察先兆临产症状的变化，及时采取相应的护理措施，有助于保障母婴安全，促进顺利分娩。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先兆临产的定义与重要性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先兆临产的临床表现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678" r="1967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子宫收缩频率增加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孕妇可能会感到腹部紧绷、疼痛，这是子宫肌肉在收缩。随着临产的临近，子宫收缩的频率会逐渐增加。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子宫收缩持续时间延长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在先兆临产阶段，每次子宫收缩持续的时间会比之前更长，强度也会逐渐增加。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子宫收缩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30" r="2923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随着临产的临近，宫颈会逐渐变软，以便胎儿能够通过产道。</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宫颈变软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在先兆临产阶段，宫颈管会逐渐消失，宫颈口会逐渐张开，为胎儿的娩出做好准备。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宫颈管消失</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宫颈变化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孕妇可能会感到胎儿在向下移动，进入骨盆。这是因为胎儿的头部在逐渐下降，准备通过产道。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胎儿下降感明显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由于胎儿下降，减轻了对膈肌的压迫，孕妇可能会感到呼吸比之前更轻快。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呼吸轻快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胎儿下降感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在先兆临产阶段，孕妇可能会发现阴道有少量出血，这是由于宫颈口附近的胎膜与该处的子宫壁分离，毛细血管破裂所致。</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随着宫颈口的张开，孕妇可能会排出一种称为黏液栓的物质。这是宫颈分泌物在孕期积聚形成的，排出后意味着宫颈已经成熟，为胎儿的娩出做好了准备。</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阴道少量出血</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黏液栓排出</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阴道见红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先兆临产的护理措施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密切观察孕妇的生命体征，包括血压、脉搏、呼吸和体温，以及宫缩、胎动和阴道流血等情况。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观察病情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352" r="1035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休息与活动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环境舒适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指导孕妇保持充足的休息，适当进行轻度活动，避免过度劳累。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提供安静、整洁、舒适的病房环境，保持空气流通和适宜的温度、湿度。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了解孕妇的心理状况，评估其焦虑、恐惧等负面情绪的程度。</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958" r="1595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26" r="16626"/>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评估心理状态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给予孕妇关心、安慰和鼓励，提供情感支持，增强其信心和安全感。</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心理支持</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必要时请心理医生会诊，提供专业的心理咨询和辅导。</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心理咨询</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根据医嘱使用镇痛药物，注意观察药物效果和副作用。</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协助孕妇采取舒适的体位，如侧卧位或半卧位，以减轻疼痛。</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采用疼痛评估工具对孕妇的疼痛程度进行评估。</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指导孕妇进行深呼吸、渐进性肌肉松弛等放松训练，缓解疼痛。</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舒适体位</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评估疼痛程度</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呼吸与放松训练</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药物治疗</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提供高热量、高蛋白、高维生素的易消化食物，鼓励孕妇少量多餐。</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饮食指导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鼓励孕妇多饮水或果汁等液体，以保持充足的水分摄入。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液体摄入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根据孕妇的营养状况和需求，给予必要的营养补充剂或静脉营养支持。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营养支持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饮食与营养支持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https://d.book118.com/147036061011006055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2024-09-29T14:06:41.445</cp:lastPrinted>
  <dcterms:created xsi:type="dcterms:W3CDTF">2024-09-29T06:06:41Z</dcterms:created>
  <dcterms:modified xsi:type="dcterms:W3CDTF">2024-09-29T06:06:43Z</dcterms:modified>
</cp:coreProperties>
</file>