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209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240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.xml" /><Relationship Id="rId2" Type="http://schemas.openxmlformats.org/officeDocument/2006/relationships/tags" Target="../tags/tag6.xml" /><Relationship Id="rId3" Type="http://schemas.openxmlformats.org/officeDocument/2006/relationships/tags" Target="../tags/tag7.xml" /><Relationship Id="rId4" Type="http://schemas.openxmlformats.org/officeDocument/2006/relationships/tags" Target="../tags/tag8.xml" /><Relationship Id="rId5" Type="http://schemas.openxmlformats.org/officeDocument/2006/relationships/tags" Target="../tags/tag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10.xml" /><Relationship Id="rId3" Type="http://schemas.openxmlformats.org/officeDocument/2006/relationships/tags" Target="../tags/tag11.xml" /><Relationship Id="rId4" Type="http://schemas.openxmlformats.org/officeDocument/2006/relationships/tags" Target="../tags/tag12.xml" /><Relationship Id="rId5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tags" Target="../tags/tag3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BC3797-5544-4C27-AC6F-979DE1D0B3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F1E3C7-D25C-4202-92D8-4DD3C36652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8428C2-6DB4-4CF9-A4A1-15FF568F5E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9A247E-804A-4BC5-AE2B-BAC9F6F2EC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0B0AED3-978D-4A10-A3C8-23FDBE2C8D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6DA2859-A0E1-4507-AE34-8F8DED06EE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45563F1-F9E5-4F3D-AF6D-2B1DFEB6C4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C11615-1583-4ADF-9F69-64B75BD77D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D12752-5EA6-440F-98F5-653F137E6D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BA24C8-2F48-4293-A4BE-D58BFE62CF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FF0DB3-369B-4C09-9086-0BE8D85AD0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6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292545" y="1840534"/>
            <a:ext cx="7601258" cy="1987554"/>
          </a:xfrm>
        </p:spPr>
        <p:txBody>
          <a:bodyPr anchor="t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编辑标题样式</a:t>
            </a:r>
            <a:endParaRPr lang="zh-CN" altLang="en-US"/>
          </a:p>
        </p:txBody>
      </p:sp>
      <p:sp>
        <p:nvSpPr>
          <p:cNvPr id="1048668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2292545" y="4102538"/>
            <a:ext cx="7601258" cy="711200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4721574" y="4834209"/>
            <a:ext cx="2743199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524000" y="360000"/>
            <a:ext cx="9829800" cy="864000"/>
          </a:xfrm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1524000" y="1364400"/>
            <a:ext cx="98298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4655999" y="919175"/>
            <a:ext cx="2880000" cy="1081088"/>
          </a:xfrm>
        </p:spPr>
        <p:txBody>
          <a:bodyPr anchor="b">
            <a:normAutofit/>
          </a:bodyPr>
          <a:lstStyle>
            <a:lvl1pPr algn="ctr">
              <a:defRPr sz="66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4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4656000" y="2089175"/>
            <a:ext cx="2880000" cy="5040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1526400" y="3381109"/>
            <a:ext cx="9144000" cy="1152000"/>
          </a:xfrm>
        </p:spPr>
        <p:txBody>
          <a:bodyPr anchor="b">
            <a:noAutofit/>
          </a:bodyPr>
          <a:lstStyle>
            <a:lvl1pPr algn="ctr"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文本占位符 7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1524000" y="2189693"/>
            <a:ext cx="9144000" cy="1148675"/>
          </a:xfrm>
        </p:spPr>
        <p:txBody>
          <a:bodyPr anchor="b">
            <a:noAutofit/>
          </a:bodyPr>
          <a:lstStyle>
            <a:lvl1pPr marL="0" indent="0" algn="ctr">
              <a:buNone/>
              <a:defRPr sz="8000">
                <a:solidFill>
                  <a:schemeClr val="lt1">
                    <a:lumMod val="100000"/>
                  </a:schemeClr>
                </a:solidFill>
                <a:latin typeface="Montserrat ExtraBold" panose="00000900000000000000" pitchFamily="2" charset="0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992922" y="360000"/>
            <a:ext cx="9360877" cy="864000"/>
          </a:xfrm>
          <a:noFill/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1688122" y="360000"/>
            <a:ext cx="9665677" cy="58176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664676" y="360000"/>
            <a:ext cx="9690711" cy="8640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662964" y="1296000"/>
            <a:ext cx="9689248" cy="576000"/>
          </a:xfrm>
        </p:spPr>
        <p:txBody>
          <a:bodyPr anchor="t"/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4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711116" y="1532672"/>
            <a:ext cx="6769768" cy="2139650"/>
          </a:xfrm>
        </p:spPr>
        <p:txBody>
          <a:bodyPr anchor="b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754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4724400" y="4154172"/>
            <a:ext cx="2743200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4.jpeg" /><Relationship Id="rId13" Type="http://schemas.openxmlformats.org/officeDocument/2006/relationships/tags" Target="../tags/tag50.xml" /><Relationship Id="rId14" Type="http://schemas.openxmlformats.org/officeDocument/2006/relationships/tags" Target="../tags/tag51.xml" /><Relationship Id="rId15" Type="http://schemas.openxmlformats.org/officeDocument/2006/relationships/tags" Target="../tags/tag52.xml" /><Relationship Id="rId16" Type="http://schemas.openxmlformats.org/officeDocument/2006/relationships/tags" Target="../tags/tag53.xml" /><Relationship Id="rId17" Type="http://schemas.openxmlformats.org/officeDocument/2006/relationships/tags" Target="../tags/tag54.xml" /><Relationship Id="rId18" Type="http://schemas.openxmlformats.org/officeDocument/2006/relationships/tags" Target="../tags/tag55.xml" /><Relationship Id="rId19" Type="http://schemas.openxmlformats.org/officeDocument/2006/relationships/tags" Target="../tags/tag5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664676" y="360000"/>
            <a:ext cx="9689123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6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1664676" y="1364400"/>
            <a:ext cx="9689123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8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2087" r:id="rId2"/>
    <p:sldLayoutId id="2147502088" r:id="rId3"/>
    <p:sldLayoutId id="2147502089" r:id="rId4"/>
    <p:sldLayoutId id="2147502090" r:id="rId5"/>
    <p:sldLayoutId id="2147502091" r:id="rId6"/>
    <p:sldLayoutId id="2147502092" r:id="rId7"/>
    <p:sldLayoutId id="2147502093" r:id="rId8"/>
    <p:sldLayoutId id="2147502094" r:id="rId9"/>
    <p:sldLayoutId id="2147502095" r:id="rId10"/>
    <p:sldLayoutId id="2147502096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69.xml" /><Relationship Id="rId11" Type="http://schemas.openxmlformats.org/officeDocument/2006/relationships/tags" Target="../tags/tag70.xml" /><Relationship Id="rId12" Type="http://schemas.openxmlformats.org/officeDocument/2006/relationships/tags" Target="../tags/tag71.xml" /><Relationship Id="rId13" Type="http://schemas.openxmlformats.org/officeDocument/2006/relationships/tags" Target="../tags/tag72.xml" /><Relationship Id="rId14" Type="http://schemas.openxmlformats.org/officeDocument/2006/relationships/tags" Target="../tags/tag73.xml" /><Relationship Id="rId15" Type="http://schemas.openxmlformats.org/officeDocument/2006/relationships/tags" Target="../tags/tag74.xml" /><Relationship Id="rId16" Type="http://schemas.openxmlformats.org/officeDocument/2006/relationships/tags" Target="../tags/tag75.xml" /><Relationship Id="rId17" Type="http://schemas.openxmlformats.org/officeDocument/2006/relationships/tags" Target="../tags/tag76.xml" /><Relationship Id="rId18" Type="http://schemas.openxmlformats.org/officeDocument/2006/relationships/tags" Target="../tags/tag77.xml" /><Relationship Id="rId19" Type="http://schemas.openxmlformats.org/officeDocument/2006/relationships/tags" Target="../tags/tag78.xml" /><Relationship Id="rId2" Type="http://schemas.openxmlformats.org/officeDocument/2006/relationships/tags" Target="../tags/tag61.xml" /><Relationship Id="rId20" Type="http://schemas.openxmlformats.org/officeDocument/2006/relationships/tags" Target="../tags/tag79.xml" /><Relationship Id="rId21" Type="http://schemas.openxmlformats.org/officeDocument/2006/relationships/tags" Target="../tags/tag80.xml" /><Relationship Id="rId22" Type="http://schemas.openxmlformats.org/officeDocument/2006/relationships/tags" Target="../tags/tag8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tags" Target="../tags/tag66.xml" /><Relationship Id="rId8" Type="http://schemas.openxmlformats.org/officeDocument/2006/relationships/tags" Target="../tags/tag67.xml" /><Relationship Id="rId9" Type="http://schemas.openxmlformats.org/officeDocument/2006/relationships/tags" Target="../tags/tag6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tags" Target="../tags/tag88.xml" /><Relationship Id="rId20" Type="http://schemas.openxmlformats.org/officeDocument/2006/relationships/tags" Target="../tags/tag106.xml" /><Relationship Id="rId21" Type="http://schemas.openxmlformats.org/officeDocument/2006/relationships/tags" Target="../tags/tag107.xml" /><Relationship Id="rId22" Type="http://schemas.openxmlformats.org/officeDocument/2006/relationships/tags" Target="../tags/tag108.xml" /><Relationship Id="rId23" Type="http://schemas.openxmlformats.org/officeDocument/2006/relationships/tags" Target="../tags/tag109.xml" /><Relationship Id="rId24" Type="http://schemas.openxmlformats.org/officeDocument/2006/relationships/tags" Target="../tags/tag110.xml" /><Relationship Id="rId25" Type="http://schemas.openxmlformats.org/officeDocument/2006/relationships/tags" Target="../tags/tag111.xml" /><Relationship Id="rId26" Type="http://schemas.openxmlformats.org/officeDocument/2006/relationships/tags" Target="../tags/tag112.xml" /><Relationship Id="rId27" Type="http://schemas.openxmlformats.org/officeDocument/2006/relationships/tags" Target="../tags/tag113.xml" /><Relationship Id="rId28" Type="http://schemas.openxmlformats.org/officeDocument/2006/relationships/tags" Target="../tags/tag114.xml" /><Relationship Id="rId29" Type="http://schemas.openxmlformats.org/officeDocument/2006/relationships/tags" Target="../tags/tag115.xml" /><Relationship Id="rId3" Type="http://schemas.openxmlformats.org/officeDocument/2006/relationships/tags" Target="../tags/tag89.xml" /><Relationship Id="rId30" Type="http://schemas.openxmlformats.org/officeDocument/2006/relationships/tags" Target="../tags/tag116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9.xml" /><Relationship Id="rId11" Type="http://schemas.openxmlformats.org/officeDocument/2006/relationships/tags" Target="../tags/tag130.xml" /><Relationship Id="rId12" Type="http://schemas.openxmlformats.org/officeDocument/2006/relationships/tags" Target="../tags/tag131.xml" /><Relationship Id="rId13" Type="http://schemas.openxmlformats.org/officeDocument/2006/relationships/tags" Target="../tags/tag132.xml" /><Relationship Id="rId14" Type="http://schemas.openxmlformats.org/officeDocument/2006/relationships/tags" Target="../tags/tag133.xml" /><Relationship Id="rId15" Type="http://schemas.openxmlformats.org/officeDocument/2006/relationships/tags" Target="../tags/tag134.xml" /><Relationship Id="rId16" Type="http://schemas.openxmlformats.org/officeDocument/2006/relationships/tags" Target="../tags/tag135.xml" /><Relationship Id="rId17" Type="http://schemas.openxmlformats.org/officeDocument/2006/relationships/tags" Target="../tags/tag136.xml" /><Relationship Id="rId18" Type="http://schemas.openxmlformats.org/officeDocument/2006/relationships/tags" Target="../tags/tag137.xml" /><Relationship Id="rId19" Type="http://schemas.openxmlformats.org/officeDocument/2006/relationships/tags" Target="../tags/tag138.xml" /><Relationship Id="rId2" Type="http://schemas.openxmlformats.org/officeDocument/2006/relationships/tags" Target="../tags/tag121.xml" /><Relationship Id="rId20" Type="http://schemas.openxmlformats.org/officeDocument/2006/relationships/tags" Target="../tags/tag139.xml" /><Relationship Id="rId21" Type="http://schemas.openxmlformats.org/officeDocument/2006/relationships/tags" Target="../tags/tag140.xml" /><Relationship Id="rId22" Type="http://schemas.openxmlformats.org/officeDocument/2006/relationships/tags" Target="../tags/tag141.xml" /><Relationship Id="rId23" Type="http://schemas.openxmlformats.org/officeDocument/2006/relationships/tags" Target="../tags/tag142.xml" /><Relationship Id="rId24" Type="http://schemas.openxmlformats.org/officeDocument/2006/relationships/tags" Target="../tags/tag143.xml" /><Relationship Id="rId25" Type="http://schemas.openxmlformats.org/officeDocument/2006/relationships/tags" Target="../tags/tag144.xml" /><Relationship Id="rId26" Type="http://schemas.openxmlformats.org/officeDocument/2006/relationships/tags" Target="../tags/tag145.xml" /><Relationship Id="rId27" Type="http://schemas.openxmlformats.org/officeDocument/2006/relationships/tags" Target="../tags/tag146.xml" /><Relationship Id="rId28" Type="http://schemas.openxmlformats.org/officeDocument/2006/relationships/tags" Target="../tags/tag147.xml" /><Relationship Id="rId29" Type="http://schemas.openxmlformats.org/officeDocument/2006/relationships/tags" Target="../tags/tag148.xml" /><Relationship Id="rId3" Type="http://schemas.openxmlformats.org/officeDocument/2006/relationships/tags" Target="../tags/tag122.xml" /><Relationship Id="rId30" Type="http://schemas.openxmlformats.org/officeDocument/2006/relationships/tags" Target="../tags/tag149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Relationship Id="rId9" Type="http://schemas.openxmlformats.org/officeDocument/2006/relationships/tags" Target="../tags/tag12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Relationship Id="rId5" Type="http://schemas.openxmlformats.org/officeDocument/2006/relationships/tags" Target="../tags/tag15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5.xml" /><Relationship Id="rId11" Type="http://schemas.openxmlformats.org/officeDocument/2006/relationships/tags" Target="../tags/tag166.xml" /><Relationship Id="rId12" Type="http://schemas.openxmlformats.org/officeDocument/2006/relationships/tags" Target="../tags/tag167.xml" /><Relationship Id="rId13" Type="http://schemas.openxmlformats.org/officeDocument/2006/relationships/tags" Target="../tags/tag168.xml" /><Relationship Id="rId14" Type="http://schemas.openxmlformats.org/officeDocument/2006/relationships/tags" Target="../tags/tag169.xml" /><Relationship Id="rId15" Type="http://schemas.openxmlformats.org/officeDocument/2006/relationships/tags" Target="../tags/tag170.xml" /><Relationship Id="rId16" Type="http://schemas.openxmlformats.org/officeDocument/2006/relationships/tags" Target="../tags/tag171.xml" /><Relationship Id="rId17" Type="http://schemas.openxmlformats.org/officeDocument/2006/relationships/tags" Target="../tags/tag172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tags" Target="../tags/tag160.xml" /><Relationship Id="rId6" Type="http://schemas.openxmlformats.org/officeDocument/2006/relationships/tags" Target="../tags/tag161.xml" /><Relationship Id="rId7" Type="http://schemas.openxmlformats.org/officeDocument/2006/relationships/tags" Target="../tags/tag162.xml" /><Relationship Id="rId8" Type="http://schemas.openxmlformats.org/officeDocument/2006/relationships/tags" Target="../tags/tag163.xml" /><Relationship Id="rId9" Type="http://schemas.openxmlformats.org/officeDocument/2006/relationships/tags" Target="../tags/tag16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1.xml" /><Relationship Id="rId11" Type="http://schemas.openxmlformats.org/officeDocument/2006/relationships/tags" Target="../tags/tag182.xml" /><Relationship Id="rId12" Type="http://schemas.openxmlformats.org/officeDocument/2006/relationships/tags" Target="../tags/tag183.xml" /><Relationship Id="rId13" Type="http://schemas.openxmlformats.org/officeDocument/2006/relationships/tags" Target="../tags/tag184.xml" /><Relationship Id="rId14" Type="http://schemas.openxmlformats.org/officeDocument/2006/relationships/tags" Target="../tags/tag185.xml" /><Relationship Id="rId15" Type="http://schemas.openxmlformats.org/officeDocument/2006/relationships/tags" Target="../tags/tag186.xml" /><Relationship Id="rId16" Type="http://schemas.openxmlformats.org/officeDocument/2006/relationships/tags" Target="../tags/tag187.xml" /><Relationship Id="rId17" Type="http://schemas.openxmlformats.org/officeDocument/2006/relationships/tags" Target="../tags/tag188.xml" /><Relationship Id="rId18" Type="http://schemas.openxmlformats.org/officeDocument/2006/relationships/tags" Target="../tags/tag189.xml" /><Relationship Id="rId19" Type="http://schemas.openxmlformats.org/officeDocument/2006/relationships/tags" Target="../tags/tag190.xml" /><Relationship Id="rId2" Type="http://schemas.openxmlformats.org/officeDocument/2006/relationships/tags" Target="../tags/tag173.xml" /><Relationship Id="rId20" Type="http://schemas.openxmlformats.org/officeDocument/2006/relationships/tags" Target="../tags/tag191.xml" /><Relationship Id="rId21" Type="http://schemas.openxmlformats.org/officeDocument/2006/relationships/tags" Target="../tags/tag192.xml" /><Relationship Id="rId3" Type="http://schemas.openxmlformats.org/officeDocument/2006/relationships/tags" Target="../tags/tag174.xml" /><Relationship Id="rId4" Type="http://schemas.openxmlformats.org/officeDocument/2006/relationships/tags" Target="../tags/tag175.xml" /><Relationship Id="rId5" Type="http://schemas.openxmlformats.org/officeDocument/2006/relationships/tags" Target="../tags/tag176.xml" /><Relationship Id="rId6" Type="http://schemas.openxmlformats.org/officeDocument/2006/relationships/tags" Target="../tags/tag177.xml" /><Relationship Id="rId7" Type="http://schemas.openxmlformats.org/officeDocument/2006/relationships/tags" Target="../tags/tag178.xml" /><Relationship Id="rId8" Type="http://schemas.openxmlformats.org/officeDocument/2006/relationships/tags" Target="../tags/tag179.xml" /><Relationship Id="rId9" Type="http://schemas.openxmlformats.org/officeDocument/2006/relationships/tags" Target="../tags/tag18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3.xml" /><Relationship Id="rId3" Type="http://schemas.openxmlformats.org/officeDocument/2006/relationships/tags" Target="../tags/tag194.xml" /><Relationship Id="rId4" Type="http://schemas.openxmlformats.org/officeDocument/2006/relationships/tags" Target="../tags/tag195.xml" /><Relationship Id="rId5" Type="http://schemas.openxmlformats.org/officeDocument/2006/relationships/tags" Target="../tags/tag196.xml" /><Relationship Id="rId6" Type="http://schemas.openxmlformats.org/officeDocument/2006/relationships/tags" Target="../tags/tag197.xml" /><Relationship Id="rId7" Type="http://schemas.openxmlformats.org/officeDocument/2006/relationships/tags" Target="../tags/tag198.xml" /><Relationship Id="rId8" Type="http://schemas.openxmlformats.org/officeDocument/2006/relationships/tags" Target="../tags/tag199.xml" /><Relationship Id="rId9" Type="http://schemas.openxmlformats.org/officeDocument/2006/relationships/tags" Target="../tags/tag20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1.xml" /><Relationship Id="rId3" Type="http://schemas.openxmlformats.org/officeDocument/2006/relationships/tags" Target="../tags/tag202.xml" /><Relationship Id="rId4" Type="http://schemas.openxmlformats.org/officeDocument/2006/relationships/tags" Target="../tags/tag20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2.xml" /><Relationship Id="rId11" Type="http://schemas.openxmlformats.org/officeDocument/2006/relationships/tags" Target="../tags/tag213.xml" /><Relationship Id="rId12" Type="http://schemas.openxmlformats.org/officeDocument/2006/relationships/tags" Target="../tags/tag214.xml" /><Relationship Id="rId13" Type="http://schemas.openxmlformats.org/officeDocument/2006/relationships/tags" Target="../tags/tag215.xml" /><Relationship Id="rId14" Type="http://schemas.openxmlformats.org/officeDocument/2006/relationships/tags" Target="../tags/tag216.xml" /><Relationship Id="rId15" Type="http://schemas.openxmlformats.org/officeDocument/2006/relationships/tags" Target="../tags/tag217.xml" /><Relationship Id="rId16" Type="http://schemas.openxmlformats.org/officeDocument/2006/relationships/tags" Target="../tags/tag218.xml" /><Relationship Id="rId17" Type="http://schemas.openxmlformats.org/officeDocument/2006/relationships/tags" Target="../tags/tag219.xml" /><Relationship Id="rId18" Type="http://schemas.openxmlformats.org/officeDocument/2006/relationships/tags" Target="../tags/tag220.xml" /><Relationship Id="rId19" Type="http://schemas.openxmlformats.org/officeDocument/2006/relationships/tags" Target="../tags/tag221.xml" /><Relationship Id="rId2" Type="http://schemas.openxmlformats.org/officeDocument/2006/relationships/tags" Target="../tags/tag204.xml" /><Relationship Id="rId20" Type="http://schemas.openxmlformats.org/officeDocument/2006/relationships/tags" Target="../tags/tag222.xml" /><Relationship Id="rId21" Type="http://schemas.openxmlformats.org/officeDocument/2006/relationships/tags" Target="../tags/tag223.xml" /><Relationship Id="rId3" Type="http://schemas.openxmlformats.org/officeDocument/2006/relationships/tags" Target="../tags/tag205.xml" /><Relationship Id="rId4" Type="http://schemas.openxmlformats.org/officeDocument/2006/relationships/tags" Target="../tags/tag206.xml" /><Relationship Id="rId5" Type="http://schemas.openxmlformats.org/officeDocument/2006/relationships/tags" Target="../tags/tag207.xml" /><Relationship Id="rId6" Type="http://schemas.openxmlformats.org/officeDocument/2006/relationships/tags" Target="../tags/tag208.xml" /><Relationship Id="rId7" Type="http://schemas.openxmlformats.org/officeDocument/2006/relationships/tags" Target="../tags/tag209.xml" /><Relationship Id="rId8" Type="http://schemas.openxmlformats.org/officeDocument/2006/relationships/tags" Target="../tags/tag210.xml" /><Relationship Id="rId9" Type="http://schemas.openxmlformats.org/officeDocument/2006/relationships/tags" Target="../tags/tag21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2.xml" /><Relationship Id="rId11" Type="http://schemas.openxmlformats.org/officeDocument/2006/relationships/tags" Target="../tags/tag233.xml" /><Relationship Id="rId12" Type="http://schemas.openxmlformats.org/officeDocument/2006/relationships/tags" Target="../tags/tag234.xml" /><Relationship Id="rId13" Type="http://schemas.openxmlformats.org/officeDocument/2006/relationships/tags" Target="../tags/tag235.xml" /><Relationship Id="rId14" Type="http://schemas.openxmlformats.org/officeDocument/2006/relationships/tags" Target="../tags/tag236.xml" /><Relationship Id="rId15" Type="http://schemas.openxmlformats.org/officeDocument/2006/relationships/tags" Target="../tags/tag237.xml" /><Relationship Id="rId16" Type="http://schemas.openxmlformats.org/officeDocument/2006/relationships/tags" Target="../tags/tag238.xml" /><Relationship Id="rId17" Type="http://schemas.openxmlformats.org/officeDocument/2006/relationships/tags" Target="../tags/tag239.xml" /><Relationship Id="rId2" Type="http://schemas.openxmlformats.org/officeDocument/2006/relationships/tags" Target="../tags/tag224.xml" /><Relationship Id="rId3" Type="http://schemas.openxmlformats.org/officeDocument/2006/relationships/tags" Target="../tags/tag225.xml" /><Relationship Id="rId4" Type="http://schemas.openxmlformats.org/officeDocument/2006/relationships/tags" Target="../tags/tag226.xml" /><Relationship Id="rId5" Type="http://schemas.openxmlformats.org/officeDocument/2006/relationships/tags" Target="../tags/tag227.xml" /><Relationship Id="rId6" Type="http://schemas.openxmlformats.org/officeDocument/2006/relationships/tags" Target="../tags/tag228.xml" /><Relationship Id="rId7" Type="http://schemas.openxmlformats.org/officeDocument/2006/relationships/tags" Target="../tags/tag229.xml" /><Relationship Id="rId8" Type="http://schemas.openxmlformats.org/officeDocument/2006/relationships/tags" Target="../tags/tag230.xml" /><Relationship Id="rId9" Type="http://schemas.openxmlformats.org/officeDocument/2006/relationships/tags" Target="../tags/tag231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7040150031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2292545" y="1840534"/>
            <a:ext cx="7601258" cy="1987554"/>
          </a:xfrm>
        </p:spPr>
        <p:txBody>
          <a:bodyPr/>
          <a:lstStyle/>
          <a:p>
            <a:r>
              <a:rPr lang="zh-CN" altLang="en-US"/>
              <a:t>培养幼儿的安全意识和自我保护能力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2292545" y="4102538"/>
            <a:ext cx="7601258" cy="7112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文本占位符 23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4721574" y="4834209"/>
            <a:ext cx="2743199" cy="50400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4655999" y="919175"/>
            <a:ext cx="2880000" cy="1081088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64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4656000" y="2089175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766" name="矩形: 圆角 16"/>
          <p:cNvSpPr/>
          <p:nvPr>
            <p:custDataLst>
              <p:tags r:id="rId4"/>
            </p:custDataLst>
          </p:nvPr>
        </p:nvSpPr>
        <p:spPr>
          <a:xfrm>
            <a:off x="6096000" y="4412511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68" name="矩形: 圆角 7"/>
          <p:cNvSpPr/>
          <p:nvPr>
            <p:custDataLst>
              <p:tags r:id="rId5"/>
            </p:custDataLst>
          </p:nvPr>
        </p:nvSpPr>
        <p:spPr>
          <a:xfrm>
            <a:off x="130117" y="4412511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矩形: 圆角 10"/>
          <p:cNvSpPr/>
          <p:nvPr>
            <p:custDataLst>
              <p:tags r:id="rId6"/>
            </p:custDataLst>
          </p:nvPr>
        </p:nvSpPr>
        <p:spPr>
          <a:xfrm>
            <a:off x="2145933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矩形: 圆角 13"/>
          <p:cNvSpPr/>
          <p:nvPr>
            <p:custDataLst>
              <p:tags r:id="rId7"/>
            </p:custDataLst>
          </p:nvPr>
        </p:nvSpPr>
        <p:spPr>
          <a:xfrm>
            <a:off x="4121455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矩形: 圆角 16"/>
          <p:cNvSpPr/>
          <p:nvPr>
            <p:custDataLst>
              <p:tags r:id="rId8"/>
            </p:custDataLst>
          </p:nvPr>
        </p:nvSpPr>
        <p:spPr>
          <a:xfrm>
            <a:off x="8112793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76" name="矩形: 圆角 16"/>
          <p:cNvSpPr/>
          <p:nvPr>
            <p:custDataLst>
              <p:tags r:id="rId9"/>
            </p:custDataLst>
          </p:nvPr>
        </p:nvSpPr>
        <p:spPr>
          <a:xfrm>
            <a:off x="10135177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78" name="文本框 14"/>
          <p:cNvSpPr txBox="1"/>
          <p:nvPr>
            <p:custDataLst>
              <p:tags r:id="rId10"/>
            </p:custDataLst>
          </p:nvPr>
        </p:nvSpPr>
        <p:spPr>
          <a:xfrm flipH="1">
            <a:off x="16637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0" name="文本框 17"/>
          <p:cNvSpPr txBox="1"/>
          <p:nvPr>
            <p:custDataLst>
              <p:tags r:id="rId11"/>
            </p:custDataLst>
          </p:nvPr>
        </p:nvSpPr>
        <p:spPr>
          <a:xfrm>
            <a:off x="11493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One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2" name="文本框 14"/>
          <p:cNvSpPr txBox="1"/>
          <p:nvPr>
            <p:custDataLst>
              <p:tags r:id="rId12"/>
            </p:custDataLst>
          </p:nvPr>
        </p:nvSpPr>
        <p:spPr>
          <a:xfrm flipH="1">
            <a:off x="220726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4" name="文本框 17"/>
          <p:cNvSpPr txBox="1"/>
          <p:nvPr>
            <p:custDataLst>
              <p:tags r:id="rId13"/>
            </p:custDataLst>
          </p:nvPr>
        </p:nvSpPr>
        <p:spPr>
          <a:xfrm>
            <a:off x="215582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Two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6" name="文本框 14"/>
          <p:cNvSpPr txBox="1"/>
          <p:nvPr>
            <p:custDataLst>
              <p:tags r:id="rId14"/>
            </p:custDataLst>
          </p:nvPr>
        </p:nvSpPr>
        <p:spPr>
          <a:xfrm flipH="1">
            <a:off x="418338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8" name="文本框 17"/>
          <p:cNvSpPr txBox="1"/>
          <p:nvPr>
            <p:custDataLst>
              <p:tags r:id="rId15"/>
            </p:custDataLst>
          </p:nvPr>
        </p:nvSpPr>
        <p:spPr>
          <a:xfrm>
            <a:off x="413194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Three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0" name="文本框 17"/>
          <p:cNvSpPr txBox="1"/>
          <p:nvPr>
            <p:custDataLst>
              <p:tags r:id="rId16"/>
            </p:custDataLst>
          </p:nvPr>
        </p:nvSpPr>
        <p:spPr>
          <a:xfrm flipH="1">
            <a:off x="616204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2" name="文本框 17"/>
          <p:cNvSpPr txBox="1"/>
          <p:nvPr>
            <p:custDataLst>
              <p:tags r:id="rId17"/>
            </p:custDataLst>
          </p:nvPr>
        </p:nvSpPr>
        <p:spPr>
          <a:xfrm>
            <a:off x="611060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Four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4" name="文本框 29"/>
          <p:cNvSpPr txBox="1"/>
          <p:nvPr>
            <p:custDataLst>
              <p:tags r:id="rId18"/>
            </p:custDataLst>
          </p:nvPr>
        </p:nvSpPr>
        <p:spPr>
          <a:xfrm flipH="1">
            <a:off x="8176895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6" name="文本框 17"/>
          <p:cNvSpPr txBox="1"/>
          <p:nvPr>
            <p:custDataLst>
              <p:tags r:id="rId19"/>
            </p:custDataLst>
          </p:nvPr>
        </p:nvSpPr>
        <p:spPr>
          <a:xfrm>
            <a:off x="8125460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Five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8" name="文本框 31"/>
          <p:cNvSpPr txBox="1"/>
          <p:nvPr>
            <p:custDataLst>
              <p:tags r:id="rId20"/>
            </p:custDataLst>
          </p:nvPr>
        </p:nvSpPr>
        <p:spPr>
          <a:xfrm flipH="1">
            <a:off x="1016381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00" name="文本框 17"/>
          <p:cNvSpPr txBox="1"/>
          <p:nvPr>
            <p:custDataLst>
              <p:tags r:id="rId21"/>
            </p:custDataLst>
          </p:nvPr>
        </p:nvSpPr>
        <p:spPr>
          <a:xfrm>
            <a:off x="10135870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Six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2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培养幼儿安全意识的重要性</a:t>
            </a:r>
            <a:endParaRPr lang="zh-CN" altLang="en-US"/>
          </a:p>
        </p:txBody>
      </p:sp>
      <p:sp>
        <p:nvSpPr>
          <p:cNvPr id="104885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保障幼儿生命安全</a:t>
            </a:r>
            <a:endParaRPr lang="zh-CN" altLang="en-US"/>
          </a:p>
        </p:txBody>
      </p:sp>
      <p:sp>
        <p:nvSpPr>
          <p:cNvPr id="1048908" name="椭圆 262"/>
          <p:cNvSpPr/>
          <p:nvPr>
            <p:custDataLst>
              <p:tags r:id="rId2"/>
            </p:custDataLst>
          </p:nvPr>
        </p:nvSpPr>
        <p:spPr>
          <a:xfrm>
            <a:off x="3142192" y="3997067"/>
            <a:ext cx="6592959" cy="172486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10" name="椭圆 263"/>
          <p:cNvSpPr/>
          <p:nvPr>
            <p:custDataLst>
              <p:tags r:id="rId3"/>
            </p:custDataLst>
          </p:nvPr>
        </p:nvSpPr>
        <p:spPr>
          <a:xfrm>
            <a:off x="3905899" y="4069103"/>
            <a:ext cx="4998681" cy="148125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12" name="椭圆 264"/>
          <p:cNvSpPr/>
          <p:nvPr>
            <p:custDataLst>
              <p:tags r:id="rId4"/>
            </p:custDataLst>
          </p:nvPr>
        </p:nvSpPr>
        <p:spPr>
          <a:xfrm>
            <a:off x="4620996" y="4281114"/>
            <a:ext cx="3567682" cy="105720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14" name="椭圆 265"/>
          <p:cNvSpPr/>
          <p:nvPr>
            <p:custDataLst>
              <p:tags r:id="rId5"/>
            </p:custDataLst>
          </p:nvPr>
        </p:nvSpPr>
        <p:spPr>
          <a:xfrm>
            <a:off x="5225402" y="4460328"/>
            <a:ext cx="2358645" cy="698936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16" name="椭圆 266"/>
          <p:cNvSpPr/>
          <p:nvPr>
            <p:custDataLst>
              <p:tags r:id="rId6"/>
            </p:custDataLst>
          </p:nvPr>
        </p:nvSpPr>
        <p:spPr>
          <a:xfrm>
            <a:off x="5845036" y="4643641"/>
            <a:ext cx="1356704" cy="4020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550401" y="4576875"/>
            <a:ext cx="0" cy="75943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18" name="椭圆 268"/>
          <p:cNvSpPr/>
          <p:nvPr>
            <p:custDataLst>
              <p:tags r:id="rId8"/>
            </p:custDataLst>
          </p:nvPr>
        </p:nvSpPr>
        <p:spPr>
          <a:xfrm flipV="1">
            <a:off x="3468408" y="4409960"/>
            <a:ext cx="156711" cy="15670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20" name="椭圆 269"/>
          <p:cNvSpPr/>
          <p:nvPr>
            <p:custDataLst>
              <p:tags r:id="rId9"/>
            </p:custDataLst>
          </p:nvPr>
        </p:nvSpPr>
        <p:spPr>
          <a:xfrm flipV="1">
            <a:off x="3505890" y="4448029"/>
            <a:ext cx="81197" cy="8119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22" name="椭圆 270"/>
          <p:cNvSpPr/>
          <p:nvPr>
            <p:custDataLst>
              <p:tags r:id="rId10"/>
            </p:custDataLst>
          </p:nvPr>
        </p:nvSpPr>
        <p:spPr>
          <a:xfrm flipV="1">
            <a:off x="7956943" y="3680222"/>
            <a:ext cx="94338" cy="9433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8004382" y="3783299"/>
            <a:ext cx="0" cy="172486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24" name="椭圆 272"/>
          <p:cNvSpPr/>
          <p:nvPr>
            <p:custDataLst>
              <p:tags r:id="rId12"/>
            </p:custDataLst>
          </p:nvPr>
        </p:nvSpPr>
        <p:spPr>
          <a:xfrm flipV="1">
            <a:off x="4572386" y="3567774"/>
            <a:ext cx="347364" cy="34735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745157" y="3943771"/>
            <a:ext cx="0" cy="91141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368936" y="3663823"/>
            <a:ext cx="0" cy="75943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26" name="椭圆 275"/>
          <p:cNvSpPr/>
          <p:nvPr>
            <p:custDataLst>
              <p:tags r:id="rId15"/>
            </p:custDataLst>
          </p:nvPr>
        </p:nvSpPr>
        <p:spPr>
          <a:xfrm flipV="1">
            <a:off x="7286943" y="3496909"/>
            <a:ext cx="156711" cy="15670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28" name="椭圆 276"/>
          <p:cNvSpPr/>
          <p:nvPr>
            <p:custDataLst>
              <p:tags r:id="rId16"/>
            </p:custDataLst>
          </p:nvPr>
        </p:nvSpPr>
        <p:spPr>
          <a:xfrm flipV="1">
            <a:off x="7324425" y="3534977"/>
            <a:ext cx="81197" cy="8119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30" name="椭圆 277"/>
          <p:cNvSpPr/>
          <p:nvPr>
            <p:custDataLst>
              <p:tags r:id="rId17"/>
            </p:custDataLst>
          </p:nvPr>
        </p:nvSpPr>
        <p:spPr>
          <a:xfrm flipV="1">
            <a:off x="4346905" y="4268229"/>
            <a:ext cx="94338" cy="9433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4394344" y="4371306"/>
            <a:ext cx="0" cy="99735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32" name="椭圆 279"/>
          <p:cNvSpPr/>
          <p:nvPr>
            <p:custDataLst>
              <p:tags r:id="rId19"/>
            </p:custDataLst>
          </p:nvPr>
        </p:nvSpPr>
        <p:spPr>
          <a:xfrm flipV="1">
            <a:off x="8622259" y="4479655"/>
            <a:ext cx="236613" cy="23660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739392" y="4742032"/>
            <a:ext cx="0" cy="37001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34" name="椭圆 281"/>
          <p:cNvSpPr/>
          <p:nvPr>
            <p:custDataLst>
              <p:tags r:id="rId21"/>
            </p:custDataLst>
          </p:nvPr>
        </p:nvSpPr>
        <p:spPr>
          <a:xfrm flipV="1">
            <a:off x="5413986" y="4759017"/>
            <a:ext cx="293089" cy="29307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558060" y="5098702"/>
            <a:ext cx="0" cy="64745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36" name="图形 15"/>
          <p:cNvSpPr/>
          <p:nvPr>
            <p:custDataLst>
              <p:tags r:id="rId23"/>
            </p:custDataLst>
          </p:nvPr>
        </p:nvSpPr>
        <p:spPr>
          <a:xfrm>
            <a:off x="5474310" y="4821683"/>
            <a:ext cx="167589" cy="163298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8" name="图形 19"/>
          <p:cNvSpPr/>
          <p:nvPr>
            <p:custDataLst>
              <p:tags r:id="rId24"/>
            </p:custDataLst>
          </p:nvPr>
        </p:nvSpPr>
        <p:spPr>
          <a:xfrm>
            <a:off x="8683168" y="4545835"/>
            <a:ext cx="114774" cy="10335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0" name="图形 27"/>
          <p:cNvSpPr/>
          <p:nvPr>
            <p:custDataLst>
              <p:tags r:id="rId25"/>
            </p:custDataLst>
          </p:nvPr>
        </p:nvSpPr>
        <p:spPr>
          <a:xfrm>
            <a:off x="4664921" y="3679051"/>
            <a:ext cx="162308" cy="12483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2" name="任意多边形: 形状 286"/>
          <p:cNvSpPr/>
          <p:nvPr>
            <p:custDataLst>
              <p:tags r:id="rId26"/>
            </p:custDataLst>
          </p:nvPr>
        </p:nvSpPr>
        <p:spPr>
          <a:xfrm>
            <a:off x="5836836" y="3633369"/>
            <a:ext cx="1203637" cy="1203643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4" name="正文"/>
          <p:cNvSpPr txBox="1"/>
          <p:nvPr>
            <p:custDataLst>
              <p:tags r:id="rId27"/>
            </p:custDataLst>
          </p:nvPr>
        </p:nvSpPr>
        <p:spPr>
          <a:xfrm>
            <a:off x="1524000" y="3698378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幼儿缺乏安全知识和自我保护能力，容易发生意外伤害。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6" name="正文"/>
          <p:cNvSpPr txBox="1"/>
          <p:nvPr>
            <p:custDataLst>
              <p:tags r:id="rId28"/>
            </p:custDataLst>
          </p:nvPr>
        </p:nvSpPr>
        <p:spPr>
          <a:xfrm>
            <a:off x="9419934" y="3698378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培养幼儿安全意识是长期的过程，需要家长的耐心和持续的引导。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8" name="正文"/>
          <p:cNvSpPr txBox="1"/>
          <p:nvPr>
            <p:custDataLst>
              <p:tags r:id="rId29"/>
            </p:custDataLst>
          </p:nvPr>
        </p:nvSpPr>
        <p:spPr>
          <a:xfrm>
            <a:off x="7308612" y="1795552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保障幼儿生命安全是家庭和社会共同的责任，需要加强安全教育。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0" name="正文"/>
          <p:cNvSpPr txBox="1"/>
          <p:nvPr>
            <p:custDataLst>
              <p:tags r:id="rId30"/>
            </p:custDataLst>
          </p:nvPr>
        </p:nvSpPr>
        <p:spPr>
          <a:xfrm>
            <a:off x="3635322" y="1795552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安全意识的培养有助于提高幼儿的警惕性和应对危险的能力。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8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促进幼儿健康成长</a:t>
            </a:r>
            <a:endParaRPr lang="zh-CN" altLang="en-US"/>
          </a:p>
        </p:txBody>
      </p:sp>
      <p:sp>
        <p:nvSpPr>
          <p:cNvPr id="1048986" name="矩形 31"/>
          <p:cNvSpPr/>
          <p:nvPr>
            <p:custDataLst>
              <p:tags r:id="rId2"/>
            </p:custDataLst>
          </p:nvPr>
        </p:nvSpPr>
        <p:spPr>
          <a:xfrm>
            <a:off x="29845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培养幼儿安全意识能够降低意外伤害的发生率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8" name="矩形 4"/>
          <p:cNvSpPr/>
          <p:nvPr>
            <p:custDataLst>
              <p:tags r:id="rId3"/>
            </p:custDataLst>
          </p:nvPr>
        </p:nvSpPr>
        <p:spPr>
          <a:xfrm>
            <a:off x="29845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提高幼儿自我保护能力有助于减少对外部环境的依赖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0" name="矩形 5"/>
          <p:cNvSpPr/>
          <p:nvPr>
            <p:custDataLst>
              <p:tags r:id="rId4"/>
            </p:custDataLst>
          </p:nvPr>
        </p:nvSpPr>
        <p:spPr>
          <a:xfrm>
            <a:off x="29845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增强幼儿安全意识有助于培养其自信心和自主性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2" name="矩形 7"/>
          <p:cNvSpPr/>
          <p:nvPr>
            <p:custDataLst>
              <p:tags r:id="rId5"/>
            </p:custDataLst>
          </p:nvPr>
        </p:nvSpPr>
        <p:spPr>
          <a:xfrm>
            <a:off x="29845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培养幼儿安全意识是家庭和社会共同的责任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培养幼儿良好习惯</a:t>
            </a:r>
            <a:endParaRPr lang="zh-CN" altLang="en-US"/>
          </a:p>
        </p:txBody>
      </p:sp>
      <p:sp>
        <p:nvSpPr>
          <p:cNvPr id="1049028" name="椭圆 262"/>
          <p:cNvSpPr/>
          <p:nvPr>
            <p:custDataLst>
              <p:tags r:id="rId2"/>
            </p:custDataLst>
          </p:nvPr>
        </p:nvSpPr>
        <p:spPr>
          <a:xfrm>
            <a:off x="3142192" y="3997067"/>
            <a:ext cx="6592959" cy="172486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30" name="椭圆 263"/>
          <p:cNvSpPr/>
          <p:nvPr>
            <p:custDataLst>
              <p:tags r:id="rId3"/>
            </p:custDataLst>
          </p:nvPr>
        </p:nvSpPr>
        <p:spPr>
          <a:xfrm>
            <a:off x="3905899" y="4069103"/>
            <a:ext cx="4998681" cy="148125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32" name="椭圆 264"/>
          <p:cNvSpPr/>
          <p:nvPr>
            <p:custDataLst>
              <p:tags r:id="rId4"/>
            </p:custDataLst>
          </p:nvPr>
        </p:nvSpPr>
        <p:spPr>
          <a:xfrm>
            <a:off x="4620996" y="4281114"/>
            <a:ext cx="3567682" cy="105720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34" name="椭圆 265"/>
          <p:cNvSpPr/>
          <p:nvPr>
            <p:custDataLst>
              <p:tags r:id="rId5"/>
            </p:custDataLst>
          </p:nvPr>
        </p:nvSpPr>
        <p:spPr>
          <a:xfrm>
            <a:off x="5225402" y="4460328"/>
            <a:ext cx="2358645" cy="698936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36" name="椭圆 266"/>
          <p:cNvSpPr/>
          <p:nvPr>
            <p:custDataLst>
              <p:tags r:id="rId6"/>
            </p:custDataLst>
          </p:nvPr>
        </p:nvSpPr>
        <p:spPr>
          <a:xfrm>
            <a:off x="5845036" y="4643641"/>
            <a:ext cx="1356704" cy="4020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550401" y="4576875"/>
            <a:ext cx="0" cy="75943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38" name="椭圆 268"/>
          <p:cNvSpPr/>
          <p:nvPr>
            <p:custDataLst>
              <p:tags r:id="rId8"/>
            </p:custDataLst>
          </p:nvPr>
        </p:nvSpPr>
        <p:spPr>
          <a:xfrm flipV="1">
            <a:off x="3468408" y="4409960"/>
            <a:ext cx="156711" cy="15670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40" name="椭圆 269"/>
          <p:cNvSpPr/>
          <p:nvPr>
            <p:custDataLst>
              <p:tags r:id="rId9"/>
            </p:custDataLst>
          </p:nvPr>
        </p:nvSpPr>
        <p:spPr>
          <a:xfrm flipV="1">
            <a:off x="3505890" y="4448029"/>
            <a:ext cx="81197" cy="8119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42" name="椭圆 270"/>
          <p:cNvSpPr/>
          <p:nvPr>
            <p:custDataLst>
              <p:tags r:id="rId10"/>
            </p:custDataLst>
          </p:nvPr>
        </p:nvSpPr>
        <p:spPr>
          <a:xfrm flipV="1">
            <a:off x="7956943" y="3680222"/>
            <a:ext cx="94338" cy="9433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8004382" y="3783299"/>
            <a:ext cx="0" cy="172486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44" name="椭圆 272"/>
          <p:cNvSpPr/>
          <p:nvPr>
            <p:custDataLst>
              <p:tags r:id="rId12"/>
            </p:custDataLst>
          </p:nvPr>
        </p:nvSpPr>
        <p:spPr>
          <a:xfrm flipV="1">
            <a:off x="4572386" y="3567774"/>
            <a:ext cx="347364" cy="34735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745157" y="3943771"/>
            <a:ext cx="0" cy="91141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368936" y="3663823"/>
            <a:ext cx="0" cy="75943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46" name="椭圆 275"/>
          <p:cNvSpPr/>
          <p:nvPr>
            <p:custDataLst>
              <p:tags r:id="rId15"/>
            </p:custDataLst>
          </p:nvPr>
        </p:nvSpPr>
        <p:spPr>
          <a:xfrm flipV="1">
            <a:off x="7286943" y="3496909"/>
            <a:ext cx="156711" cy="15670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48" name="椭圆 276"/>
          <p:cNvSpPr/>
          <p:nvPr>
            <p:custDataLst>
              <p:tags r:id="rId16"/>
            </p:custDataLst>
          </p:nvPr>
        </p:nvSpPr>
        <p:spPr>
          <a:xfrm flipV="1">
            <a:off x="7324425" y="3534977"/>
            <a:ext cx="81197" cy="8119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50" name="椭圆 277"/>
          <p:cNvSpPr/>
          <p:nvPr>
            <p:custDataLst>
              <p:tags r:id="rId17"/>
            </p:custDataLst>
          </p:nvPr>
        </p:nvSpPr>
        <p:spPr>
          <a:xfrm flipV="1">
            <a:off x="4346905" y="4268229"/>
            <a:ext cx="94338" cy="9433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4394344" y="4371306"/>
            <a:ext cx="0" cy="99735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52" name="椭圆 279"/>
          <p:cNvSpPr/>
          <p:nvPr>
            <p:custDataLst>
              <p:tags r:id="rId19"/>
            </p:custDataLst>
          </p:nvPr>
        </p:nvSpPr>
        <p:spPr>
          <a:xfrm flipV="1">
            <a:off x="8622259" y="4479655"/>
            <a:ext cx="236613" cy="23660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739392" y="4742032"/>
            <a:ext cx="0" cy="37001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54" name="椭圆 281"/>
          <p:cNvSpPr/>
          <p:nvPr>
            <p:custDataLst>
              <p:tags r:id="rId21"/>
            </p:custDataLst>
          </p:nvPr>
        </p:nvSpPr>
        <p:spPr>
          <a:xfrm flipV="1">
            <a:off x="5413986" y="4759017"/>
            <a:ext cx="293089" cy="29307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558060" y="5098702"/>
            <a:ext cx="0" cy="64745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56" name="图形 15"/>
          <p:cNvSpPr/>
          <p:nvPr>
            <p:custDataLst>
              <p:tags r:id="rId23"/>
            </p:custDataLst>
          </p:nvPr>
        </p:nvSpPr>
        <p:spPr>
          <a:xfrm>
            <a:off x="5474310" y="4821683"/>
            <a:ext cx="167589" cy="163298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58" name="图形 19"/>
          <p:cNvSpPr/>
          <p:nvPr>
            <p:custDataLst>
              <p:tags r:id="rId24"/>
            </p:custDataLst>
          </p:nvPr>
        </p:nvSpPr>
        <p:spPr>
          <a:xfrm>
            <a:off x="8683168" y="4545835"/>
            <a:ext cx="114774" cy="10335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60" name="图形 27"/>
          <p:cNvSpPr/>
          <p:nvPr>
            <p:custDataLst>
              <p:tags r:id="rId25"/>
            </p:custDataLst>
          </p:nvPr>
        </p:nvSpPr>
        <p:spPr>
          <a:xfrm>
            <a:off x="4664921" y="3679051"/>
            <a:ext cx="162308" cy="12483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62" name="任意多边形: 形状 286"/>
          <p:cNvSpPr/>
          <p:nvPr>
            <p:custDataLst>
              <p:tags r:id="rId26"/>
            </p:custDataLst>
          </p:nvPr>
        </p:nvSpPr>
        <p:spPr>
          <a:xfrm>
            <a:off x="5836836" y="3633369"/>
            <a:ext cx="1203637" cy="1203643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64" name="正文"/>
          <p:cNvSpPr txBox="1"/>
          <p:nvPr>
            <p:custDataLst>
              <p:tags r:id="rId27"/>
            </p:custDataLst>
          </p:nvPr>
        </p:nvSpPr>
        <p:spPr>
          <a:xfrm>
            <a:off x="1524000" y="3698378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培养幼儿良好的生活习惯，如不乱吃东西、不私自外出等。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6" name="正文"/>
          <p:cNvSpPr txBox="1"/>
          <p:nvPr>
            <p:custDataLst>
              <p:tags r:id="rId28"/>
            </p:custDataLst>
          </p:nvPr>
        </p:nvSpPr>
        <p:spPr>
          <a:xfrm>
            <a:off x="9419934" y="3698378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培养幼儿良好的自我保护能力，如遇到危险时能够迅速做出反应等。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8" name="正文"/>
          <p:cNvSpPr txBox="1"/>
          <p:nvPr>
            <p:custDataLst>
              <p:tags r:id="rId29"/>
            </p:custDataLst>
          </p:nvPr>
        </p:nvSpPr>
        <p:spPr>
          <a:xfrm>
            <a:off x="7308612" y="1795552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培养幼儿良好的卫生习惯，如勤洗手、不随地吐痰等。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0" name="正文"/>
          <p:cNvSpPr txBox="1"/>
          <p:nvPr>
            <p:custDataLst>
              <p:tags r:id="rId30"/>
            </p:custDataLst>
          </p:nvPr>
        </p:nvSpPr>
        <p:spPr>
          <a:xfrm>
            <a:off x="3635322" y="1795552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培养幼儿良好的安全意识，如认识交通规则、不随意穿越马路等。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0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如何培养幼儿的安全意识</a:t>
            </a:r>
            <a:endParaRPr lang="zh-CN" altLang="en-US"/>
          </a:p>
        </p:txBody>
      </p:sp>
      <p:sp>
        <p:nvSpPr>
          <p:cNvPr id="104910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家庭教育的重要性</a:t>
            </a:r>
            <a:endParaRPr lang="zh-CN" altLang="en-US"/>
          </a:p>
        </p:txBody>
      </p:sp>
      <p:sp>
        <p:nvSpPr>
          <p:cNvPr id="1049162" name="正文"/>
          <p:cNvSpPr txBox="1"/>
          <p:nvPr>
            <p:custDataLst>
              <p:tags r:id="rId2"/>
            </p:custDataLst>
          </p:nvPr>
        </p:nvSpPr>
        <p:spPr>
          <a:xfrm>
            <a:off x="2726076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父母是孩子的第一任教育者，其言行举止对孩子的成长具有重要影响。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4" name="正文"/>
          <p:cNvSpPr txBox="1"/>
          <p:nvPr>
            <p:custDataLst>
              <p:tags r:id="rId3"/>
            </p:custDataLst>
          </p:nvPr>
        </p:nvSpPr>
        <p:spPr>
          <a:xfrm>
            <a:off x="2726076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家庭环境是孩子成长的重要因素，良好的家庭氛围有助于培养孩子的安全意识。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6" name="正文"/>
          <p:cNvSpPr txBox="1"/>
          <p:nvPr>
            <p:custDataLst>
              <p:tags r:id="rId4"/>
            </p:custDataLst>
          </p:nvPr>
        </p:nvSpPr>
        <p:spPr>
          <a:xfrm>
            <a:off x="2726076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家长应该经常与孩子沟通，教育他们认识危险和避免危险的方法。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8" name="正文"/>
          <p:cNvSpPr txBox="1"/>
          <p:nvPr>
            <p:custDataLst>
              <p:tags r:id="rId5"/>
            </p:custDataLst>
          </p:nvPr>
        </p:nvSpPr>
        <p:spPr>
          <a:xfrm>
            <a:off x="2726076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家长应该定期检查家庭环境，确保没有安全隐患。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安全知识教育</a:t>
            </a:r>
            <a:endParaRPr lang="zh-CN" altLang="en-US"/>
          </a:p>
        </p:txBody>
      </p:sp>
      <p:sp>
        <p:nvSpPr>
          <p:cNvPr id="1049204" name="对角圆角矩形 15"/>
          <p:cNvSpPr/>
          <p:nvPr>
            <p:custDataLst>
              <p:tags r:id="rId2"/>
            </p:custDataLst>
          </p:nvPr>
        </p:nvSpPr>
        <p:spPr>
          <a:xfrm>
            <a:off x="17933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6" name="对角圆角矩形 16"/>
          <p:cNvSpPr/>
          <p:nvPr>
            <p:custDataLst>
              <p:tags r:id="rId3"/>
            </p:custDataLst>
          </p:nvPr>
        </p:nvSpPr>
        <p:spPr>
          <a:xfrm>
            <a:off x="17933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8" name="直角三角形 17"/>
          <p:cNvSpPr/>
          <p:nvPr>
            <p:custDataLst>
              <p:tags r:id="rId4"/>
            </p:custDataLst>
          </p:nvPr>
        </p:nvSpPr>
        <p:spPr>
          <a:xfrm>
            <a:off x="23589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0" name="文本框 27"/>
          <p:cNvSpPr txBox="1"/>
          <p:nvPr>
            <p:custDataLst>
              <p:tags r:id="rId5"/>
            </p:custDataLst>
          </p:nvPr>
        </p:nvSpPr>
        <p:spPr>
          <a:xfrm>
            <a:off x="23954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定期进行安全演练，提高幼儿的应急反应能力和自我保护能力。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2" name="对角圆角矩形 52"/>
          <p:cNvSpPr/>
          <p:nvPr>
            <p:custDataLst>
              <p:tags r:id="rId6"/>
            </p:custDataLst>
          </p:nvPr>
        </p:nvSpPr>
        <p:spPr>
          <a:xfrm>
            <a:off x="17933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4" name="对角圆角矩形 53"/>
          <p:cNvSpPr/>
          <p:nvPr>
            <p:custDataLst>
              <p:tags r:id="rId7"/>
            </p:custDataLst>
          </p:nvPr>
        </p:nvSpPr>
        <p:spPr>
          <a:xfrm>
            <a:off x="17933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6" name="直角三角形 54"/>
          <p:cNvSpPr/>
          <p:nvPr>
            <p:custDataLst>
              <p:tags r:id="rId8"/>
            </p:custDataLst>
          </p:nvPr>
        </p:nvSpPr>
        <p:spPr>
          <a:xfrm>
            <a:off x="23589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8" name="文本框 56"/>
          <p:cNvSpPr txBox="1"/>
          <p:nvPr>
            <p:custDataLst>
              <p:tags r:id="rId9"/>
            </p:custDataLst>
          </p:nvPr>
        </p:nvSpPr>
        <p:spPr>
          <a:xfrm>
            <a:off x="23954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教授基本的安全知识和技能，如交通安全、防火防灾等。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0" name="对角圆角矩形 5"/>
          <p:cNvSpPr/>
          <p:nvPr>
            <p:custDataLst>
              <p:tags r:id="rId10"/>
            </p:custDataLst>
          </p:nvPr>
        </p:nvSpPr>
        <p:spPr>
          <a:xfrm>
            <a:off x="17933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2" name="对角圆角矩形 6"/>
          <p:cNvSpPr/>
          <p:nvPr>
            <p:custDataLst>
              <p:tags r:id="rId11"/>
            </p:custDataLst>
          </p:nvPr>
        </p:nvSpPr>
        <p:spPr>
          <a:xfrm>
            <a:off x="17933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4" name="直角三角形 7"/>
          <p:cNvSpPr/>
          <p:nvPr>
            <p:custDataLst>
              <p:tags r:id="rId12"/>
            </p:custDataLst>
          </p:nvPr>
        </p:nvSpPr>
        <p:spPr>
          <a:xfrm>
            <a:off x="23589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6" name="文本框 8"/>
          <p:cNvSpPr txBox="1"/>
          <p:nvPr>
            <p:custDataLst>
              <p:tags r:id="rId13"/>
            </p:custDataLst>
          </p:nvPr>
        </p:nvSpPr>
        <p:spPr>
          <a:xfrm>
            <a:off x="23954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通过游戏和互动的方式，让幼儿在轻松愉快的氛围中学习安全知识。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8" name="对角圆角矩形 9"/>
          <p:cNvSpPr/>
          <p:nvPr>
            <p:custDataLst>
              <p:tags r:id="rId14"/>
            </p:custDataLst>
          </p:nvPr>
        </p:nvSpPr>
        <p:spPr>
          <a:xfrm>
            <a:off x="17933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0" name="对角圆角矩形 10"/>
          <p:cNvSpPr/>
          <p:nvPr>
            <p:custDataLst>
              <p:tags r:id="rId15"/>
            </p:custDataLst>
          </p:nvPr>
        </p:nvSpPr>
        <p:spPr>
          <a:xfrm>
            <a:off x="17933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2" name="直角三角形 11"/>
          <p:cNvSpPr/>
          <p:nvPr>
            <p:custDataLst>
              <p:tags r:id="rId16"/>
            </p:custDataLst>
          </p:nvPr>
        </p:nvSpPr>
        <p:spPr>
          <a:xfrm>
            <a:off x="23589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4" name="文本框 12"/>
          <p:cNvSpPr txBox="1"/>
          <p:nvPr>
            <p:custDataLst>
              <p:tags r:id="rId17"/>
            </p:custDataLst>
          </p:nvPr>
        </p:nvSpPr>
        <p:spPr>
          <a:xfrm>
            <a:off x="23954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与家长合作，共同关注幼儿的安全教育，形成家园共育的良好氛围。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2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安全演练实践</a:t>
            </a:r>
            <a:endParaRPr lang="zh-CN" altLang="en-US"/>
          </a:p>
        </p:txBody>
      </p:sp>
      <p:sp>
        <p:nvSpPr>
          <p:cNvPr id="104927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367209" y="1751001"/>
            <a:ext cx="766742" cy="223105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386160" y="4236447"/>
            <a:ext cx="728895" cy="200201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4" name="任意多边形 18"/>
          <p:cNvSpPr/>
          <p:nvPr>
            <p:custDataLst>
              <p:tags r:id="rId4"/>
            </p:custDataLst>
          </p:nvPr>
        </p:nvSpPr>
        <p:spPr>
          <a:xfrm>
            <a:off x="6749294" y="2480325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6" name="任意多边形 19"/>
          <p:cNvSpPr/>
          <p:nvPr>
            <p:custDataLst>
              <p:tags r:id="rId5"/>
            </p:custDataLst>
          </p:nvPr>
        </p:nvSpPr>
        <p:spPr>
          <a:xfrm flipV="1">
            <a:off x="6635014" y="1907203"/>
            <a:ext cx="2231056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2255621" y="1751575"/>
            <a:ext cx="766742" cy="222975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2275721" y="4236447"/>
            <a:ext cx="728895" cy="200201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2" name="任意多边形 4"/>
          <p:cNvSpPr/>
          <p:nvPr>
            <p:custDataLst>
              <p:tags r:id="rId8"/>
            </p:custDataLst>
          </p:nvPr>
        </p:nvSpPr>
        <p:spPr>
          <a:xfrm>
            <a:off x="1638854" y="2480325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4" name="任意多边形 5"/>
          <p:cNvSpPr/>
          <p:nvPr>
            <p:custDataLst>
              <p:tags r:id="rId9"/>
            </p:custDataLst>
          </p:nvPr>
        </p:nvSpPr>
        <p:spPr>
          <a:xfrm flipV="1">
            <a:off x="1524000" y="1907203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1638854" y="3116044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定期进行火灾、地震等安全演练，培养幼儿应对突发事件的能力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8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749294" y="3116044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组织幼儿参与模拟演练，让他们在实际操作中掌握安全知识和技能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9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877169" y="1763061"/>
            <a:ext cx="766742" cy="222975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896695" y="4247932"/>
            <a:ext cx="728895" cy="200201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4" name="任意多边形 11"/>
          <p:cNvSpPr/>
          <p:nvPr>
            <p:custDataLst>
              <p:tags r:id="rId14"/>
            </p:custDataLst>
          </p:nvPr>
        </p:nvSpPr>
        <p:spPr>
          <a:xfrm>
            <a:off x="4259828" y="2491237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6" name="任意多边形 12"/>
          <p:cNvSpPr/>
          <p:nvPr>
            <p:custDataLst>
              <p:tags r:id="rId15"/>
            </p:custDataLst>
          </p:nvPr>
        </p:nvSpPr>
        <p:spPr>
          <a:xfrm flipV="1">
            <a:off x="4145548" y="1919262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856101" y="1785457"/>
            <a:ext cx="766742" cy="222975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875626" y="4269180"/>
            <a:ext cx="728895" cy="200331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2" name="任意多边形 25"/>
          <p:cNvSpPr/>
          <p:nvPr>
            <p:custDataLst>
              <p:tags r:id="rId18"/>
            </p:custDataLst>
          </p:nvPr>
        </p:nvSpPr>
        <p:spPr>
          <a:xfrm>
            <a:off x="9238185" y="2513633"/>
            <a:ext cx="2003317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4" name="任意多边形 26"/>
          <p:cNvSpPr/>
          <p:nvPr>
            <p:custDataLst>
              <p:tags r:id="rId19"/>
            </p:custDataLst>
          </p:nvPr>
        </p:nvSpPr>
        <p:spPr>
          <a:xfrm flipV="1">
            <a:off x="9124479" y="1941659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38759" y="3149351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及时总结演练经验，强化安全意识，提高自我保护能力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0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4259828" y="3126955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模拟实际危险情境，教育幼儿遵守安全规定和逃生路线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培养幼儿的观察力和判断力</a:t>
            </a:r>
            <a:endParaRPr lang="zh-CN" altLang="en-US"/>
          </a:p>
        </p:txBody>
      </p:sp>
      <p:sp>
        <p:nvSpPr>
          <p:cNvPr id="1049344" name="五边形 30"/>
          <p:cNvSpPr/>
          <p:nvPr>
            <p:custDataLst>
              <p:tags r:id="rId2"/>
            </p:custDataLst>
          </p:nvPr>
        </p:nvSpPr>
        <p:spPr>
          <a:xfrm>
            <a:off x="1524000" y="3254120"/>
            <a:ext cx="2605327" cy="1059031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46" name="燕尾形 36"/>
          <p:cNvSpPr/>
          <p:nvPr>
            <p:custDataLst>
              <p:tags r:id="rId3"/>
            </p:custDataLst>
          </p:nvPr>
        </p:nvSpPr>
        <p:spPr>
          <a:xfrm>
            <a:off x="3864767" y="3254120"/>
            <a:ext cx="2605327" cy="1059031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48" name="燕尾形 37"/>
          <p:cNvSpPr/>
          <p:nvPr>
            <p:custDataLst>
              <p:tags r:id="rId4"/>
            </p:custDataLst>
          </p:nvPr>
        </p:nvSpPr>
        <p:spPr>
          <a:xfrm>
            <a:off x="8546301" y="3254120"/>
            <a:ext cx="2605327" cy="1059031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50" name="燕尾形 38"/>
          <p:cNvSpPr/>
          <p:nvPr>
            <p:custDataLst>
              <p:tags r:id="rId5"/>
            </p:custDataLst>
          </p:nvPr>
        </p:nvSpPr>
        <p:spPr>
          <a:xfrm>
            <a:off x="6205534" y="3254120"/>
            <a:ext cx="2605327" cy="1059031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52" name="文本框 3"/>
          <p:cNvSpPr txBox="1"/>
          <p:nvPr>
            <p:custDataLst>
              <p:tags r:id="rId6"/>
            </p:custDataLst>
          </p:nvPr>
        </p:nvSpPr>
        <p:spPr>
          <a:xfrm>
            <a:off x="3810275" y="4539015"/>
            <a:ext cx="2809868" cy="123119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教会幼儿判断危险情况，避免发生意外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54" name="文本框 6"/>
          <p:cNvSpPr txBox="1"/>
          <p:nvPr>
            <p:custDataLst>
              <p:tags r:id="rId7"/>
            </p:custDataLst>
          </p:nvPr>
        </p:nvSpPr>
        <p:spPr>
          <a:xfrm>
            <a:off x="1524000" y="1772582"/>
            <a:ext cx="2809868" cy="126752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引导幼儿观察周围环境，发现潜在危险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56" name="文本框 7"/>
          <p:cNvSpPr txBox="1"/>
          <p:nvPr>
            <p:custDataLst>
              <p:tags r:id="rId8"/>
            </p:custDataLst>
          </p:nvPr>
        </p:nvSpPr>
        <p:spPr>
          <a:xfrm>
            <a:off x="6203955" y="1772582"/>
            <a:ext cx="2809868" cy="126752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培养幼儿对危险信号的敏感度，及时采取措施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58" name="文本框 8"/>
          <p:cNvSpPr txBox="1"/>
          <p:nvPr>
            <p:custDataLst>
              <p:tags r:id="rId9"/>
            </p:custDataLst>
          </p:nvPr>
        </p:nvSpPr>
        <p:spPr>
          <a:xfrm>
            <a:off x="8543932" y="4539015"/>
            <a:ext cx="2809868" cy="123119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鼓励幼儿与家长、老师沟通，共同提高安全意识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如何提高幼儿的自我保护能力</a:t>
            </a:r>
            <a:endParaRPr lang="zh-CN" altLang="en-US"/>
          </a:p>
        </p:txBody>
      </p:sp>
      <p:sp>
        <p:nvSpPr>
          <p:cNvPr id="104939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4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增强幼儿的自我保护意识</a:t>
            </a:r>
            <a:endParaRPr lang="zh-CN" altLang="en-US"/>
          </a:p>
        </p:txBody>
      </p:sp>
      <p:sp>
        <p:nvSpPr>
          <p:cNvPr id="104945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367209" y="1751001"/>
            <a:ext cx="766742" cy="223105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386160" y="4236447"/>
            <a:ext cx="728895" cy="200201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4" name="任意多边形 18"/>
          <p:cNvSpPr/>
          <p:nvPr>
            <p:custDataLst>
              <p:tags r:id="rId4"/>
            </p:custDataLst>
          </p:nvPr>
        </p:nvSpPr>
        <p:spPr>
          <a:xfrm>
            <a:off x="6749294" y="2480325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6" name="任意多边形 19"/>
          <p:cNvSpPr/>
          <p:nvPr>
            <p:custDataLst>
              <p:tags r:id="rId5"/>
            </p:custDataLst>
          </p:nvPr>
        </p:nvSpPr>
        <p:spPr>
          <a:xfrm flipV="1">
            <a:off x="6635014" y="1907203"/>
            <a:ext cx="2231056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2255621" y="1751575"/>
            <a:ext cx="766742" cy="222975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2275721" y="4236447"/>
            <a:ext cx="728895" cy="200201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2" name="任意多边形 4"/>
          <p:cNvSpPr/>
          <p:nvPr>
            <p:custDataLst>
              <p:tags r:id="rId8"/>
            </p:custDataLst>
          </p:nvPr>
        </p:nvSpPr>
        <p:spPr>
          <a:xfrm>
            <a:off x="1638854" y="2480325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4" name="任意多边形 5"/>
          <p:cNvSpPr/>
          <p:nvPr>
            <p:custDataLst>
              <p:tags r:id="rId9"/>
            </p:custDataLst>
          </p:nvPr>
        </p:nvSpPr>
        <p:spPr>
          <a:xfrm flipV="1">
            <a:off x="1524000" y="1907203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1638854" y="3116044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14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家长和教师可以通过日常生活中的实例，向幼儿讲解安全知识，让他们了解安全的重要性。</a:t>
            </a:r>
            <a:endParaRPr kumimoji="0" lang="zh-CN" altLang="en-US" sz="14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6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749294" y="3116044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14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家长和教师可以通过游戏的方式，让幼儿在轻松愉快的氛围中学习自我保护技能。</a:t>
            </a:r>
            <a:endParaRPr sz="14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7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877169" y="1763061"/>
            <a:ext cx="766742" cy="222975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896695" y="4247932"/>
            <a:ext cx="728895" cy="200201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4" name="任意多边形 11"/>
          <p:cNvSpPr/>
          <p:nvPr>
            <p:custDataLst>
              <p:tags r:id="rId14"/>
            </p:custDataLst>
          </p:nvPr>
        </p:nvSpPr>
        <p:spPr>
          <a:xfrm>
            <a:off x="4259828" y="2491237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6" name="任意多边形 12"/>
          <p:cNvSpPr/>
          <p:nvPr>
            <p:custDataLst>
              <p:tags r:id="rId15"/>
            </p:custDataLst>
          </p:nvPr>
        </p:nvSpPr>
        <p:spPr>
          <a:xfrm flipV="1">
            <a:off x="4145548" y="1919262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856101" y="1785457"/>
            <a:ext cx="766742" cy="222975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875626" y="4269180"/>
            <a:ext cx="728895" cy="200331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2" name="任意多边形 25"/>
          <p:cNvSpPr/>
          <p:nvPr>
            <p:custDataLst>
              <p:tags r:id="rId18"/>
            </p:custDataLst>
          </p:nvPr>
        </p:nvSpPr>
        <p:spPr>
          <a:xfrm>
            <a:off x="9238185" y="2513633"/>
            <a:ext cx="2003317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4" name="任意多边形 26"/>
          <p:cNvSpPr/>
          <p:nvPr>
            <p:custDataLst>
              <p:tags r:id="rId19"/>
            </p:custDataLst>
          </p:nvPr>
        </p:nvSpPr>
        <p:spPr>
          <a:xfrm flipV="1">
            <a:off x="9124479" y="1941659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38759" y="3149351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14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家长和教师可以通过故事、儿歌等形式，让幼儿了解安全知识，增强自我保护意识。</a:t>
            </a:r>
            <a:endParaRPr sz="14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8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4259828" y="3126955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家长和教师可以组织一些安全教育活动，让幼儿参与其中，通过亲身体验来增强自我保护意识。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5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教授幼儿自我保护技能</a:t>
            </a:r>
            <a:endParaRPr lang="zh-CN" altLang="en-US"/>
          </a:p>
        </p:txBody>
      </p:sp>
      <p:sp>
        <p:nvSpPr>
          <p:cNvPr id="1049524" name="对角圆角矩形 15"/>
          <p:cNvSpPr/>
          <p:nvPr>
            <p:custDataLst>
              <p:tags r:id="rId2"/>
            </p:custDataLst>
          </p:nvPr>
        </p:nvSpPr>
        <p:spPr>
          <a:xfrm>
            <a:off x="17933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6" name="对角圆角矩形 16"/>
          <p:cNvSpPr/>
          <p:nvPr>
            <p:custDataLst>
              <p:tags r:id="rId3"/>
            </p:custDataLst>
          </p:nvPr>
        </p:nvSpPr>
        <p:spPr>
          <a:xfrm>
            <a:off x="17933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8" name="直角三角形 17"/>
          <p:cNvSpPr/>
          <p:nvPr>
            <p:custDataLst>
              <p:tags r:id="rId4"/>
            </p:custDataLst>
          </p:nvPr>
        </p:nvSpPr>
        <p:spPr>
          <a:xfrm>
            <a:off x="23589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30" name="文本框 27"/>
          <p:cNvSpPr txBox="1"/>
          <p:nvPr>
            <p:custDataLst>
              <p:tags r:id="rId5"/>
            </p:custDataLst>
          </p:nvPr>
        </p:nvSpPr>
        <p:spPr>
          <a:xfrm>
            <a:off x="23954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教会孩子遇到突发情况如何求助和报警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2" name="对角圆角矩形 52"/>
          <p:cNvSpPr/>
          <p:nvPr>
            <p:custDataLst>
              <p:tags r:id="rId6"/>
            </p:custDataLst>
          </p:nvPr>
        </p:nvSpPr>
        <p:spPr>
          <a:xfrm>
            <a:off x="17933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34" name="对角圆角矩形 53"/>
          <p:cNvSpPr/>
          <p:nvPr>
            <p:custDataLst>
              <p:tags r:id="rId7"/>
            </p:custDataLst>
          </p:nvPr>
        </p:nvSpPr>
        <p:spPr>
          <a:xfrm>
            <a:off x="17933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36" name="直角三角形 54"/>
          <p:cNvSpPr/>
          <p:nvPr>
            <p:custDataLst>
              <p:tags r:id="rId8"/>
            </p:custDataLst>
          </p:nvPr>
        </p:nvSpPr>
        <p:spPr>
          <a:xfrm>
            <a:off x="23589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38" name="文本框 56"/>
          <p:cNvSpPr txBox="1"/>
          <p:nvPr>
            <p:custDataLst>
              <p:tags r:id="rId9"/>
            </p:custDataLst>
          </p:nvPr>
        </p:nvSpPr>
        <p:spPr>
          <a:xfrm>
            <a:off x="23954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教孩子认识常见的安全标识和危险物品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0" name="对角圆角矩形 5"/>
          <p:cNvSpPr/>
          <p:nvPr>
            <p:custDataLst>
              <p:tags r:id="rId10"/>
            </p:custDataLst>
          </p:nvPr>
        </p:nvSpPr>
        <p:spPr>
          <a:xfrm>
            <a:off x="17933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42" name="对角圆角矩形 6"/>
          <p:cNvSpPr/>
          <p:nvPr>
            <p:custDataLst>
              <p:tags r:id="rId11"/>
            </p:custDataLst>
          </p:nvPr>
        </p:nvSpPr>
        <p:spPr>
          <a:xfrm>
            <a:off x="17933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44" name="直角三角形 7"/>
          <p:cNvSpPr/>
          <p:nvPr>
            <p:custDataLst>
              <p:tags r:id="rId12"/>
            </p:custDataLst>
          </p:nvPr>
        </p:nvSpPr>
        <p:spPr>
          <a:xfrm>
            <a:off x="23589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46" name="文本框 8"/>
          <p:cNvSpPr txBox="1"/>
          <p:nvPr>
            <p:custDataLst>
              <p:tags r:id="rId13"/>
            </p:custDataLst>
          </p:nvPr>
        </p:nvSpPr>
        <p:spPr>
          <a:xfrm>
            <a:off x="23954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教授孩子基本的交通安全规则和出行安全知识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8" name="对角圆角矩形 9"/>
          <p:cNvSpPr/>
          <p:nvPr>
            <p:custDataLst>
              <p:tags r:id="rId14"/>
            </p:custDataLst>
          </p:nvPr>
        </p:nvSpPr>
        <p:spPr>
          <a:xfrm>
            <a:off x="17933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50" name="对角圆角矩形 10"/>
          <p:cNvSpPr/>
          <p:nvPr>
            <p:custDataLst>
              <p:tags r:id="rId15"/>
            </p:custDataLst>
          </p:nvPr>
        </p:nvSpPr>
        <p:spPr>
          <a:xfrm>
            <a:off x="17933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52" name="直角三角形 11"/>
          <p:cNvSpPr/>
          <p:nvPr>
            <p:custDataLst>
              <p:tags r:id="rId16"/>
            </p:custDataLst>
          </p:nvPr>
        </p:nvSpPr>
        <p:spPr>
          <a:xfrm>
            <a:off x="23589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54" name="文本框 12"/>
          <p:cNvSpPr txBox="1"/>
          <p:nvPr>
            <p:custDataLst>
              <p:tags r:id="rId17"/>
            </p:custDataLst>
          </p:nvPr>
        </p:nvSpPr>
        <p:spPr>
          <a:xfrm>
            <a:off x="23954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培养孩子的自我防范意识和危险预知能力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https://d.book118.com/147040150031006034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72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此处编辑 添加文档标题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60.xml><?xml version="1.0" encoding="utf-8"?>
<p:tagLst xmlns:p="http://schemas.openxmlformats.org/presentationml/2006/main">
  <p:tag name="KSO_WM_BEAUTIFY_FLAG" val="#wm#"/>
  <p:tag name="KSO_WM_SLIDE_ID" val="custom2023099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6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6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4_2"/>
  <p:tag name="KSO_WM_UNIT_INDEX" val="1_4_2"/>
  <p:tag name="KSO_WM_UNIT_LAYERLEVEL" val="1_1_1"/>
  <p:tag name="KSO_WM_UNIT_TYPE" val="l_h_i"/>
</p:tagLst>
</file>

<file path=ppt/tags/tag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1_2"/>
  <p:tag name="KSO_WM_UNIT_INDEX" val="1_1_2"/>
  <p:tag name="KSO_WM_UNIT_LAYERLEVEL" val="1_1_1"/>
  <p:tag name="KSO_WM_UNIT_TYPE" val="l_h_i"/>
</p:tagLst>
</file>

<file path=ppt/tags/tag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2_2"/>
  <p:tag name="KSO_WM_UNIT_INDEX" val="1_2_2"/>
  <p:tag name="KSO_WM_UNIT_LAYERLEVEL" val="1_1_1"/>
  <p:tag name="KSO_WM_UNIT_TYPE" val="l_h_i"/>
</p:tagLst>
</file>

<file path=ppt/tags/tag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3_2"/>
  <p:tag name="KSO_WM_UNIT_INDEX" val="1_3_2"/>
  <p:tag name="KSO_WM_UNIT_LAYERLEVEL" val="1_1_1"/>
  <p:tag name="KSO_WM_UNIT_TYPE" val="l_h_i"/>
</p:tagLst>
</file>

<file path=ppt/tags/tag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5_2"/>
  <p:tag name="KSO_WM_UNIT_INDEX" val="1_5_2"/>
  <p:tag name="KSO_WM_UNIT_LAYERLEVEL" val="1_1_1"/>
  <p:tag name="KSO_WM_UNIT_TYPE" val="l_h_i"/>
</p:tagLst>
</file>

<file path=ppt/tags/tag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6_2"/>
  <p:tag name="KSO_WM_UNIT_INDEX" val="1_6_2"/>
  <p:tag name="KSO_WM_UNIT_LAYERLEVEL" val="1_1_1"/>
  <p:tag name="KSO_WM_UNIT_TYPE" val="l_h_i"/>
</p:tagLst>
</file>

<file path=ppt/tags/tag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1_2"/>
  <p:tag name="KSO_WM_UNIT_INDEX" val="1_1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1_1"/>
  <p:tag name="KSO_WM_UNIT_INDEX" val="1_1_1"/>
  <p:tag name="KSO_WM_UNIT_LAYERLEVEL" val="1_1_1"/>
  <p:tag name="KSO_WM_UNIT_SUBTYPE" val="d"/>
  <p:tag name="KSO_WM_UNIT_TYPE" val="l_h_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2_2"/>
  <p:tag name="KSO_WM_UNIT_INDEX" val="1_2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2_1"/>
  <p:tag name="KSO_WM_UNIT_INDEX" val="1_2_1"/>
  <p:tag name="KSO_WM_UNIT_LAYERLEVEL" val="1_1_1"/>
  <p:tag name="KSO_WM_UNIT_SUBTYPE" val="d"/>
  <p:tag name="KSO_WM_UNIT_TYPE" val="l_h_i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3_2"/>
  <p:tag name="KSO_WM_UNIT_INDEX" val="1_3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3_1"/>
  <p:tag name="KSO_WM_UNIT_INDEX" val="1_3_1"/>
  <p:tag name="KSO_WM_UNIT_LAYERLEVEL" val="1_1_1"/>
  <p:tag name="KSO_WM_UNIT_SUBTYPE" val="d"/>
  <p:tag name="KSO_WM_UNIT_TYPE" val="l_h_i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4_2"/>
  <p:tag name="KSO_WM_UNIT_INDEX" val="1_4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4_1"/>
  <p:tag name="KSO_WM_UNIT_INDEX" val="1_4_1"/>
  <p:tag name="KSO_WM_UNIT_LAYERLEVEL" val="1_1_1"/>
  <p:tag name="KSO_WM_UNIT_SUBTYPE" val="d"/>
  <p:tag name="KSO_WM_UNIT_TYPE" val="l_h_i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5_2"/>
  <p:tag name="KSO_WM_UNIT_INDEX" val="1_5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5_1"/>
  <p:tag name="KSO_WM_UNIT_INDEX" val="1_5_1"/>
  <p:tag name="KSO_WM_UNIT_LAYERLEVEL" val="1_1_1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6_2"/>
  <p:tag name="KSO_WM_UNIT_INDEX" val="1_6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6_1"/>
  <p:tag name="KSO_WM_UNIT_INDEX" val="1_6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5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4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87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52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03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71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00B0F0"/>
      </a:accent1>
      <a:accent2>
        <a:srgbClr val="8FCDFF"/>
      </a:accent2>
      <a:accent3>
        <a:srgbClr val="FF7860"/>
      </a:accent3>
      <a:accent4>
        <a:srgbClr val="46D1AC"/>
      </a:accent4>
      <a:accent5>
        <a:srgbClr val="FF7943"/>
      </a:accent5>
      <a:accent6>
        <a:srgbClr val="FFB268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3">
      <vt:lpstr>Arial</vt:lpstr>
      <vt:lpstr>Calibri</vt:lpstr>
      <vt:lpstr>微软雅黑</vt:lpstr>
      <vt:lpstr>Montserrat ExtraBold</vt:lpstr>
      <vt:lpstr>Wingdings</vt:lpstr>
      <vt:lpstr>宋体</vt:lpstr>
      <vt:lpstr>Office Theme</vt:lpstr>
      <vt:lpstr>培养幼儿的安全意识和自我保护能力</vt:lpstr>
      <vt:lpstr>目录</vt:lpstr>
      <vt:lpstr>添加章节标题</vt:lpstr>
      <vt:lpstr>培养幼儿安全意识的重要性</vt:lpstr>
      <vt:lpstr>保障幼儿生命安全</vt:lpstr>
      <vt:lpstr>促进幼儿健康成长</vt:lpstr>
      <vt:lpstr>培养幼儿良好习惯</vt:lpstr>
      <vt:lpstr>如何培养幼儿的安全意识</vt:lpstr>
      <vt:lpstr>家庭教育的重要性</vt:lpstr>
      <vt:lpstr>安全知识教育</vt:lpstr>
      <vt:lpstr>安全演练实践</vt:lpstr>
      <vt:lpstr>培养幼儿的观察力和判断力</vt:lpstr>
      <vt:lpstr>如何提高幼儿的自我保护能力</vt:lpstr>
      <vt:lpstr>增强幼儿的自我保护意识</vt:lpstr>
      <vt:lpstr>教授幼儿自我保护技能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2024-09-07T23:51:42.086</cp:lastPrinted>
  <dcterms:created xsi:type="dcterms:W3CDTF">2024-09-07T15:51:42Z</dcterms:created>
  <dcterms:modified xsi:type="dcterms:W3CDTF">2024-09-07T15:51:44Z</dcterms:modified>
</cp:coreProperties>
</file>