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8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C4E40-8DEF-4BCA-844A-F8DFAAA30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F4024-3416-4B90-8DF9-CCEA98A3E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A8B33-449C-4D70-B2A1-69F31C135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EB5F3-EAD4-41A1-9554-75A370130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7486CA-3E08-4DB9-A74D-B131147DC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26F44-596B-4C03-A928-898875DC2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E9EF3E-6BED-448F-A1C2-9E34B818F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9EE7F-A426-4F1E-923B-D7C705EF8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BB010-2F92-447B-878B-BBC53D56C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B149F-2789-426E-9180-14065305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24264-B761-4B1F-B0F9-260A0592A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817" r:id="rId2"/>
    <p:sldLayoutId id="2147495818" r:id="rId3"/>
    <p:sldLayoutId id="2147495819" r:id="rId4"/>
    <p:sldLayoutId id="2147495820" r:id="rId5"/>
    <p:sldLayoutId id="2147495821" r:id="rId6"/>
    <p:sldLayoutId id="2147495822" r:id="rId7"/>
    <p:sldLayoutId id="2147495823" r:id="rId8"/>
    <p:sldLayoutId id="2147495824" r:id="rId9"/>
    <p:sldLayoutId id="2147495825" r:id="rId10"/>
    <p:sldLayoutId id="214749582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41025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高等数学课件-D125幂级数的应用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幂级数的基本概念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幂级数的应用场景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幂级数的实际应用案例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如何学习和掌握幂级数的应用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幂级数的基本概念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幂级数的定义</a:t>
            </a:r>
            <a:endParaRPr lang="zh-CN" altLang="en-US"/>
          </a:p>
        </p:txBody>
      </p:sp>
      <p:sp>
        <p:nvSpPr>
          <p:cNvPr id="1048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幂级数是一种特殊的函数，由无穷多个项组成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每一项都是一个幂函数，其指数是正整数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幂级数的形式为：f(x)=a0+a1x+a2x^2+...+anx^n+...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幂级数的收敛性：如果幂级数在x=0处收敛，则称为幂级数的原点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幂级数的收敛半径：如果幂级数在x=r处收敛，则称为幂级数的收敛半径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幂级数的性质</a:t>
            </a:r>
            <a:endParaRPr lang="zh-CN" altLang="en-US"/>
          </a:p>
        </p:txBody>
      </p:sp>
      <p:sp>
        <p:nvSpPr>
          <p:cNvPr id="10490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收敛性：幂级数是否收敛，取决于其收敛半径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收敛区间：幂级数在收敛区间内收敛，否则发散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幂级数的和：幂级数的和可以通过积分或级数求和公式计算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收敛半径：幂级数的收敛半径决定了其收敛区间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幂级数的收敛性</a:t>
            </a:r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收敛性定义：幂级数在收敛区间内，其部分和数列的极限存在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收敛性判断：根据幂级数的性质，判断其是否收敛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收敛性应用：在解决实际问题时，幂级数的收敛性是重要的理论依据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收敛性证明：通过数学方法，证明幂级数的收敛性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幂级数的运算规则</a:t>
            </a:r>
            <a:endParaRPr lang="zh-CN" altLang="en-US"/>
          </a:p>
        </p:txBody>
      </p:sp>
      <p:sp>
        <p:nvSpPr>
          <p:cNvPr id="10491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加法规则：两个幂级数相加，只需将各自的系数相加即可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乘法规则：两个幂级数相乘，只需将各自的系数相乘即可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除法规则：两个幂级数相除，只需将各自的系数相除即可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幂级数的收敛性：幂级数是否收敛，取决于其系数是否满足一定的条件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幂级数的应用场景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幂级数在数列求和中的应用</a:t>
            </a:r>
            <a:endParaRPr lang="zh-CN" altLang="en-US"/>
          </a:p>
        </p:txBody>
      </p:sp>
      <p:sp>
        <p:nvSpPr>
          <p:cNvPr id="10492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傅里叶级数：将函数转化为傅里叶级数形式，进行求和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幂级数求和：将数列转化为幂级数形式，进行求和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泰勒级数：将函数转化为泰勒级数形式，进行求和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拉普拉斯变换：将函数转化为拉普拉斯变换形式，进行求和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幂级数在微积分中的应用</a:t>
            </a:r>
            <a:endParaRPr lang="zh-CN" altLang="en-US"/>
          </a:p>
        </p:txBody>
      </p:sp>
      <p:sp>
        <p:nvSpPr>
          <p:cNvPr id="104927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幂级数在微积分中的极限和连续性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4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幂级数在微积分中的导数和微分方程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幂级数在微积分中的傅里叶级数和拉普拉斯变换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幂级数在微积分中的定义和性质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幂级数在微积分中的收敛性和发散性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8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幂级数在微积分中的积分和微分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幂级数在函数展开中的应用</a:t>
            </a:r>
            <a:endParaRPr lang="zh-CN" altLang="en-US"/>
          </a:p>
        </p:txBody>
      </p:sp>
      <p:sp>
        <p:nvSpPr>
          <p:cNvPr id="104934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拉普拉斯变换：将函数变换为拉普拉斯变换形式，便于分析和计算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泰勒级数：将函数展开为幂级数形式，便于分析和计算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傅里叶级数：将周期函数展开为傅里叶级数形式，便于分析和计算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洛朗级数：将函数展开为洛朗级数形式，便于分析和计算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https://d.book118.com/147041025161006025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高等数学课件-D125幂级数的应用</vt:lpstr>
      <vt:lpstr>目录</vt:lpstr>
      <vt:lpstr>单击添加章节标题</vt:lpstr>
      <vt:lpstr>幂级数的基本概念</vt:lpstr>
      <vt:lpstr>幂级数的定义</vt:lpstr>
      <vt:lpstr>幂级数的性质</vt:lpstr>
      <vt:lpstr>幂级数的收敛性</vt:lpstr>
      <vt:lpstr>幂级数的运算规则</vt:lpstr>
      <vt:lpstr>幂级数的应用场景</vt:lpstr>
      <vt:lpstr>幂级数在数列求和中的应用</vt:lpstr>
      <vt:lpstr>幂级数在微积分中的应用</vt:lpstr>
      <vt:lpstr>幂级数在函数展开中的应用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2024-08-30T17:00:22.884</cp:lastPrinted>
  <dcterms:created xsi:type="dcterms:W3CDTF">2024-08-30T09:00:22Z</dcterms:created>
  <dcterms:modified xsi:type="dcterms:W3CDTF">2024-08-30T09:00:25Z</dcterms:modified>
</cp:coreProperties>
</file>