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76F8EE-06EE-4CBE-B787-8093390AA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D7A803-FBCD-42B6-BF60-87E645FCF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11BFDC-2D54-425F-8CB6-E17678ECF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0EE7FE-97DF-4B04-9B84-69FD17928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A0300D-D4E9-4844-BFED-B3647DBAE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3D45C0-18AF-4FD3-BB97-303CB394E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FA7D44-F908-478B-A173-6E179A258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250542-9A96-4395-AC7E-EC47B6431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5BE6C3-2446-435D-9742-3E42035E4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AA92FC-960C-4700-A4C7-4756802E3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96FEBC-AEE5-4281-8FCA-30A5AA0FE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04111003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UGC内容行业复工报告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UGC内容行业复工情况分析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UGC内容创作者复工现状与挑战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平台方在复工过程中的支持与举措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UGC内容行业复工后发展趋势预测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随着新冠疫情逐渐得到控制，各行各业开始陆续复工。UGC内容行业作为数字经济的重要组成部分，也在积极应对疫情带来的挑战，努力恢复生产运营。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本报告旨在分析UGC内容行业在复工过程中的现状、挑战与机遇，为相关企业和政府部门提供参考和建议，促进行业健康有序发展。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7191" r="719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UGC（User-Generated Content）内容行业指的是用户生成内容的产业领域，包括社交媒体、短视频、直播、音频、图片等。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随着互联网和移动互联网的普及，UGC内容行业经历了快速发展，成为数字经济的重要增长点。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根据相关数据，UGC内容行业市场规模不断扩大，用户数量持续增长，为行业复工提供了坚实的基础。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UGC内容行业概述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UGC内容行业复工情况分析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部分UGC内容平台开始线上复工，员工远程办公。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2月10日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大部分UGC内容平台全面复工，但仍以远程办公为主。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2月20日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UGC内容行业全面复工，线下办公逐渐恢复。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3月1日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复工时间线梳理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复工率统计及趋势分析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复工率统计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截至3月1日，UGC内容行业复工率已达到90%以上。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趋势分析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随着疫情逐渐得到控制，UGC内容行业的复工率将继续保持上升趋势，预计3月底将基本达到全面复工状态。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一线城市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由于一线城市疫情防控措施较为严格，UGC内容行业复工时间相对较晚，但复工率较高。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二三线城市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二三线城市疫情防控相对宽松，UGC内容行业复工时间较早，复工率也较高。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农村地区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农村地区疫情防控较为薄弱，UGC内容行业复工时间较早，但复工率相对较低。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不同地区复工情况对比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UGC内容创作者复工现状与挑战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复工时间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大部分创作者在2月中旬开始陆续复工，但仍有部分创作者在3月初甚至更晚才开始复工。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复工形式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由于受到疫情影响，大部分创作者的复工形式为在家远程办公，只有少数创作者在公司或工作室进行线下创作。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复工比例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根据调查，大约有70%的UGC内容创作者已经复工，剩余30%因为各种原因尚未复工。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创作者复工情况调查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411" r="104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49" b="104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041" b="60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创作者面临的挑战与困难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创作灵感减少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由于疫情期间长时间宅在家中，缺乏社交和外出体验，导致部分创作者创作灵感减少，难以产出优质内容。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工作效率下降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远程办公虽然方便，但也存在沟通不畅、协作困难等问题，导致部分创作者工作效率下降。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收入减少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疫情期间广告投放减少，部分创作者收入受到影响，甚至面临生存压力。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焦虑与压力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由于复工后面临的各种挑战和困难，部分创作者感到焦虑和压力增大，对未来充满不确定性。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375" b="13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积极应对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尽管面临困难，但大部分创作者仍然保持积极态度，努力寻找解决问题的方法，如加强线上社交、寻求新的创作灵感等。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期望变化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经过疫情的洗礼，部分创作者开始重新审视自己的职业规划和发展方向，期望未来能够更加注重个人品牌建设和多元化发展。同时，也希望行业能够给予更多的支持和帮助，共同度过难关。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创作者心态及期望变化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https://d.book118.com/147041110036006041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2024-09-13T23:13:00.782</cp:lastPrinted>
  <dcterms:created xsi:type="dcterms:W3CDTF">2024-09-13T15:13:00Z</dcterms:created>
  <dcterms:modified xsi:type="dcterms:W3CDTF">2024-09-13T15:13:02Z</dcterms:modified>
</cp:coreProperties>
</file>