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7DE53-547A-451F-8545-64EEF94C3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4374B-4553-4E13-A37E-C9D5AC5E6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68E74-69D8-44F5-BBB8-911F27894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42B2F-C270-4EC2-9CD4-0E9929E8F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6BF86F-7732-45F1-8397-E91DD2FF7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EB2372-921B-4279-8AB2-E850A66A2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1EDE41-B940-4241-8851-408DB81D1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8B426-605E-4087-B233-B821EEC89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AB672-9BCE-4381-855F-F3BB0EA5F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573BC-470E-4598-90DB-5891BB470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097E53-D62A-4289-A03A-B29CC09DB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4215216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《方物流服务案例》ppt课件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方物流服务概述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方物流服务核心业务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方物流服务案例分析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方物流服务未来趋势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方物流服务概述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方物流服务是一种将运输、仓储、装卸、加工、配送等物流活动综合集成，以全程管理为核心，实现物品从供应地向接收地的实体流动过程的服务。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方物流服务是一种全方位、一体化的物流服务模式，它将各种物流活动进行整合，形成一个完整的物流体系。这种服务的特点包括：全程管理、一体化服务、资源整合、信息共享等。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方物流服务对于企业提高物流效率、降低物流成本、增强竞争力等方面具有重要意义。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方物流服务能够实现企业物流活动的整体优化，提高物流效率，降低物流成本，使企业更加专注于核心业务，增强企业的市场竞争力。同时，方物流服务还能够提高企业的客户服务水平，增强客户满意度。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方物流服务的重要性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方物流服务的历史与发展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方物流服务起源于20世纪90年代的欧美国家，随着信息技术的发展和市场竞争的加剧，方物流服务逐渐成为全球物流业的发展趋势。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物流服务的历史可以追溯到20世纪90年代的欧美国家，当时由于信息技术的发展和市场竞争的加剧，企业开始意识到需要通过整合物流活动来提高效率和降低成本。此后，方物流服务逐渐得到广泛应用和推广，成为全球物流业的发展趋势。目前，方物流服务已经涉及到各个行业和领域，为企业提供了更加高效、便捷的物流服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方物流服务核心业务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00" r="10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运输服务是第三方物流的核心业务之一，为客户提供高效、安全、可靠的货物运输服务。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服务提供商通常拥有丰富的运输资源和经验，能够根据客户的需求提供个性化的运输方案，包括陆运、海运、空运等多种方式。他们负责货物的装载、运输、卸载等全过程，确保货物的安全及时到达目的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运输服务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仓储服务是第三方物流的重要业务之一，为客户提供货物存储、保管、分拣等一站式服务。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服务提供商通常拥有现代化的仓储设施和设备，能够满足客户对货物存储的各种需求。他们提供货物入库、保管、出库等全过程的服务，确保货物的安全和完整。此外，他们还可以根据客户的需求提供货物分拣、贴标等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配送服务是第三方物流的重要业务之一，为客户提供货物配送、订单跟踪、信息反馈等服务。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服务提供商根据客户的需求，将货物按照指定的时间和地点送达目的地。他们提供订单跟踪和信息反馈服务，及时更新配送状态，确保客户能够随时掌握货物的位置和预计到达时间。此外，他们还提供配送方案的优化和配送路线的规划等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配送服务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装卸搬运服务是第三方物流的基础业务之一，为客户提供货物的装卸、搬运、码垛等服务。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服务提供商拥有一支专业的装卸搬运团队，具备丰富的经验和技能，能够确保货物的安全和完整。他们提供货物的装卸、搬运、码垛等服务，确保货物在运输和仓储过程中的有序和高效。此外，他们还可以根据客户的需求提供特殊货物的装卸和搬运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装卸搬运服务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https://d.book118.com/147042152162006031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2024-09-04T10:36:53.798</cp:lastPrinted>
  <dcterms:created xsi:type="dcterms:W3CDTF">2024-09-04T02:36:53Z</dcterms:created>
  <dcterms:modified xsi:type="dcterms:W3CDTF">2024-09-04T02:36:55Z</dcterms:modified>
</cp:coreProperties>
</file>