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3B14E-9299-48D5-9430-C9FA7052E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37FC3-04BF-4CD5-BE14-D4F29A979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2B0FB-EC3F-47FB-AAFC-AE97A51F8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C3670-7818-414A-9B5B-55DAC2320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9BD7EF-6BCE-4605-BB65-B9D4482DB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BABA88-E58B-420C-B22B-14CEF229F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28552A-F176-481C-BA2C-226999225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29F71-A5AD-46A0-97CB-5745B1417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A45B7-0BD8-45E2-8DAA-BFAF137D5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5AA72-A8F7-4755-86F8-9FDF28CCA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6376D-3A1D-4066-A495-64B6D484B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450601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餐饮行业中的危险源识别与风险评价策略研究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餐饮行业危险源识别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危险源管理与风险控制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随着人们生活水平的提高和消费观念的转变，餐饮行业规模不断扩大，增长速度加快，行业安全问题日益凸显。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餐饮行业规模与增长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危险源识别和风险评价是预防和控制餐饮行业安全事故的重要手段，对于保障消费者安全、维护企业声誉具有重要意义。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危险源识别与风险评价的重要性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国外研究现状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国外在餐饮行业危险源识别和风险评价方面起步较早，已经形成了较为完善的理论体系和实践经验，如HACCP（危害分析和关键控制点）体系等。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国内研究现状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国内在餐饮行业危险源识别和风险评价方面的研究相对较晚，但近年来得到了越来越多的关注，政府和企业也加大了相关投入和力度。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本研究旨在通过对餐饮行业中的危险源进行识别和风险评价，提出针对性的预防和控制措施，为餐饮企业的安全管理提供参考和借鉴。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本研究将采用文献综述、实地调研等方法，对餐饮行业中的危险源进行识别和风险评价，分析危险源的特点和规律，提出相应的预防和控制措施，并进行实证研究。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餐饮行业危险源识别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危险源是指可能导致人员伤亡、财产损失、环境污染等不良后果的因素或条件。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危险源分类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根据危险性质不同，餐饮行业危险源可分为物理性、化学性、生物性和社会性四类。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87" r="1038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餐饮行业常见危险源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厨房用火不慎、燃气泄漏、电气设备故障等引起的火灾。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食品过期、变质、污染或加工不当导致的食物中毒。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餐厅地面湿滑、厨房高温设备等造成的摔伤、烫伤事故。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电气设备老化、破损或操作不当引起的触电、火灾等事故。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食物中毒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摔伤、烫伤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电气事故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危险源识别方法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现场调查法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通过现场观察、询问、检查等方式识别危险源。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历史资料法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借鉴过去同类餐饮企业发生事故的经验教训，识别本企业可能存在的危险源。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系统分析法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运用系统安全工程原理和方法，对餐饮经营过程进行全面分析，找出潜在的危险源。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专家评估法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请安全专家对餐饮企业进行安全评估，提出危险源识别和改进建议。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风险评价策略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风险评价是对潜在危险源进行识别、分析和评估的过程，以确定其可能带来的风险程度和可能性，并为风险管理提供决策依据。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风险评价的目的是为了帮助企业识别潜在的危险源，评估其可能带来的风险，从而采取相应的措施来降低风险，保障员工和顾客的安全。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风险评价目的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定性评价方法主要是通过专家判断、经验分析等非量化手段对危险源进行风险评价。这种方法简单易行，但主观性较强。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定性评价方法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定量评价方法是通过数学模型、统计分析等手段对危险源进行量化评估。这种方法具有较高的客观性和准确性，但需要大量的数据和专业知识支持。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定量评价方法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定性评价和定量评价各有优缺点，应根据实际情况选择适合的评价方法。同时，可以将两种方法相结合，进行综合评估，以提高评价的准确性和可靠性。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比较分析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风险评价方法及比较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https://d.book118.com/147045060124006030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2024-09-02T09:06:07.455</cp:lastPrinted>
  <dcterms:created xsi:type="dcterms:W3CDTF">2024-09-02T01:06:07Z</dcterms:created>
  <dcterms:modified xsi:type="dcterms:W3CDTF">2024-09-02T01:06:09Z</dcterms:modified>
</cp:coreProperties>
</file>