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7994BA-549C-414C-A778-BAE1D6B1D2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54351B-FE9B-4736-9DC2-72D1F23C1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69D5A7-F307-4FA3-8B58-AAF2C1C747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1E000D-DCBB-4D75-B314-D8EA5D77CE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6D9092-D1F8-46D7-8BBC-5510EAFB66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8C825E-BFA8-4D15-B6B6-412EF8A35C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2B2BF1-89BE-4543-B7F1-6AD7C97072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BC7694-2C0B-4805-8FAE-63656F4EB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E0E9C2-18B0-41CE-8CB4-46D32AC73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678F6-2676-44CA-9317-0717E80AD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0FB00B-5DF8-4BDF-BF04-29794BB0F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04600414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个体行为差异的心理分析</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个体行为差异的表现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个体行为差异的心理学理论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个体行为差异的影响因素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个体行为差异的心理分析方法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个体行为差异心理分析的应用领域</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深入研究不同个体在行为、情感和认知等方面的差异，以更全面地理解人类心理的多样性。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探究个体差异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542" r="13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应对社会问题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推动个性化发展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通过了解个体差异，为应对社会问题如心理健康、教育、犯罪等提供更有效的解决方案。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尊重和理解个体差异，有助于推动个体的个性化发展，提高生活质量和社会适应性。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运用心理学的理论和方法，对个体行为差异进行描述、解释、预测和控制的研究过程。</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研究范围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涉及知觉、学习、记忆、思维、情感、动机等多个心理过程，以及人格、智力、性别、文化等多种影响因素。</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个体行为差异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指不同个体在行为表现上的稳定性和一致性差异，包括反应方式、活动水平、情绪表达等方面的不同。</a:t>
            </a:r>
          </a:p>
        </p:txBody>
      </p:sp>
      <p:pic>
        <p:nvPicPr>
          <p:cNvPr id="10" name="Picture 10"/>
          <p:cNvPicPr>
            <a:picLocks noChangeAspect="1"/>
          </p:cNvPicPr>
          <p:nvPr/>
        </p:nvPicPr>
        <p:blipFill>
          <a:blip r:embed="rId2"/>
          <a:srcRect l="14673" r="1467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个体行为差异的表现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感知觉差异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个体在感知觉方面存在差异，如视觉、听觉、触觉等感知觉的敏锐度和偏好不同。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记忆差异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个体的记忆能力、记忆方式和记忆内容存在差异，如有些人擅长记忆细节，而有些人则更善于记忆整体信息。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思维差异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个体的思维方式、思维速度和思维深度存在差异，如有些人善于逻辑分析，而有些人则更擅长创新和发散思维。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认知差异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个体在情绪稳定性方面存在差异，如有些人情绪波动较大，而有些人则情绪相对稳定。</a:t>
            </a:r>
          </a:p>
        </p:txBody>
      </p:sp>
      <p:pic>
        <p:nvPicPr>
          <p:cNvPr id="6" name="Picture 6"/>
          <p:cNvPicPr>
            <a:picLocks noChangeAspect="1"/>
          </p:cNvPicPr>
          <p:nvPr/>
        </p:nvPicPr>
        <p:blipFill>
          <a:blip r:embed="rId2"/>
          <a:srcRect t="15869" b="1586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情绪稳定性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个体的情感表达方式存在差异，如有些人情感表达直接、强烈，而有些人则情感表达含蓄、内敛。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情感表达</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个体对于情感需求的内容和程度存在差异，如有些人更需要亲密关系和支持，而有些人则更独立和自主。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情感差异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71" r="19971"/>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个体的需求层次和优先级存在差异，如有些人更注重物质需求，而有些人则更重视精神需求。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需求层次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个体的成就动机水平和目标设定存在差异，如有些人追求高成就和竞争，而有些人则更注重合作和分享。</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成就动机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个体的兴趣爱好和偏好存在差异，如有些人对艺术和文化感兴趣，而有些人则更喜欢科技和自然。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兴趣爱好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动机差异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行为习惯</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个体的行为习惯和模式存在差异，如有些人习惯早起早睡，而有些人则更喜欢晚睡晚起。</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社交方式</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个体在社交方式和技巧方面存在差异，如有些人善于交际和沟通，而有些人则更内敛和独立。</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行为风格</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个体的行为风格存在差异，如有些人行动果断、迅速，而有些人则更谨慎、稳重。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行为方式差异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个体行为差异的心理学理论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959" b="595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指个体在行为、情感和认知方面表现出的持久而稳定的差异。这些差异可以通过测量和评估进行量化和分类。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包括开放性、尽责性、外倾性、宜人性和神经质。这些特质在不同个体身上表现出不同的组合和程度，从而影响个体的行为和决策。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人格特质理论</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五大人格特质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人格特质</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认知风格理论</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认知风格</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指个体在信息处理、学习、记忆和问题解决等方面表现出的偏好和习惯。不同的认知风格会影响个体的学习方式和效果。</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场独立与场依存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场独立者倾向于依靠内部线索进行信息加工，而场依存者则更依赖外部线索。这两种认知风格在个体学习和问题解决过程中表现出不同的优势和劣势。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指个体对客观事物的态度体验及相应的行为反应。情绪在个体行为中起着重要的驱动作用，影响个体的决策和行为选择。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情绪</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指个体识别、理解和管理自己和他人情绪的能力。情绪智力高的个体能够更好地适应环境，建立良好的人际关系，并实现个人和团队的成功。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情绪智力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情绪理论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指个体通过经验获得知识或技能的过程。不同的学习理论强调不同的学习机制和影响因素。</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学习</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强调环境刺激对个体行为的影响，认为学习是通过奖励和惩罚等外部强化手段来实现的。</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行为主义学习理论</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关注个体内部的认知过程，认为学习是通过理解、思考和问题解决等内部心理活动来实现的。</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认知学习理论</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强调观察学习和模仿在个体行为习得中的重要性，认为个体通过观察他人的行为和结果来学习新的行为模式。</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社会学习理论</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学习理论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https://d.book118.com/147046004146006033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2024-09-07T10:14:54.863</cp:lastPrinted>
  <dcterms:created xsi:type="dcterms:W3CDTF">2024-09-07T02:14:54Z</dcterms:created>
  <dcterms:modified xsi:type="dcterms:W3CDTF">2024-09-07T02:14:57Z</dcterms:modified>
</cp:coreProperties>
</file>