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EF8AA4-EAC2-43B5-A594-108584BEF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A3854-601E-4076-99CB-EAD9F0DD3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390E52-0146-4B92-B4A9-C52452BD0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24312D-D1A5-4601-ACAC-7BF1974B7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62FB19-2E9E-4AD3-A31C-A32D391D9A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2DBF2F-954B-4AD6-9665-DD9D2986D1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4FA045-DCB2-4437-BDAF-6B01E8C5C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43FB6-93ED-42A0-B9BC-6ACB630FD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C8EB6-27FF-42DE-B01E-404CBF7512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930D89-881A-4D6F-9CEE-B8DCDA96F1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1EA26B-9612-4EE9-83C8-313CC2B35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704615605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实习工作总结报告\n## 1.实习背景及目的\n### 1.1实习医院及科室介绍\n### 1.2实习期间的主要工作\n### 1.3实习的目的和意义\n## 2.实习期间的工作成果\n### 2.1护理操作技能的提高\n### 2.2护理理论知识的学习\n### 2.3护理团队协作能力的提升\n## 3.实习期间的挑战与应对策略\n### 3.1面对病人的沟通挑战\n### 3.2应对突发状况的紧急处理\n### 3.3实习期间的自我调适\n## 4.实习期间的感悟与体会\n### 4.1护理工作的艰辛与荣誉\n### 4.2护理实习对职业规划的影响\n### 4.3对护理行业的认识与期望\n## 5.实习建议与展望\n### 5.1对实习医院的改进建议\n### 5.2对护理教育的建议\n### 5.3个人未来职业规划与展望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护理实习工作总结报告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6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实习背景及目的</a:t>
            </a:r>
            <a:endParaRPr/>
          </a:p>
        </p:txBody>
      </p:sp>
      <p:sp>
        <p:nvSpPr>
          <p:cNvPr id="127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9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0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1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实习医院简介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规模与设施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医疗服务范围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行业声誉与口碑</a:t>
                </a:r>
                <a:endParaRPr/>
              </a:p>
            </p:txBody>
          </p:sp>
          <p:sp>
            <p:nvSpPr>
              <p:cNvPr id="174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5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实习科室介绍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护理团队构成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护理业务范围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科室特色与亮点</a:t>
                </a:r>
                <a:endParaRPr/>
              </a:p>
            </p:txBody>
          </p:sp>
          <p:sp>
            <p:nvSpPr>
              <p:cNvPr id="178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9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实习医院与科室的选择理由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1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专业对口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实践机会丰富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学习氛围良好</a:t>
                </a:r>
                <a:endParaRPr/>
              </a:p>
            </p:txBody>
          </p:sp>
          <p:sp>
            <p:nvSpPr>
              <p:cNvPr id="182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实习医院及科室介绍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186" name="Group 551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328795" y="1294832"/>
            <a:ext cx="6099220" cy="4768654"/>
            <a:chOff x="5328795" y="1294832"/>
            <a:chExt cx="6099220" cy="4768654"/>
          </a:xfrm>
        </p:grpSpPr>
        <p:grpSp>
          <p:nvGrpSpPr>
            <p:cNvPr id="187" name="Group 3"/>
            <p:cNvGrpSpPr/>
            <p:nvPr/>
          </p:nvGrpSpPr>
          <p:grpSpPr>
            <a:xfrm>
              <a:off x="5328795" y="1294832"/>
              <a:ext cx="6099220" cy="1468186"/>
              <a:chOff x="5328795" y="1294832"/>
              <a:chExt cx="6099220" cy="1468186"/>
            </a:xfrm>
          </p:grpSpPr>
          <p:sp>
            <p:nvSpPr>
              <p:cNvPr id="188" name="AutoShape 4"/>
              <p:cNvSpPr/>
              <p:nvPr/>
            </p:nvSpPr>
            <p:spPr>
              <a:xfrm>
                <a:off x="5328795" y="1294832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TextBox 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1424361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病房护理工作</a:t>
                </a:r>
                <a:endParaRPr/>
              </a:p>
            </p:txBody>
          </p:sp>
          <p:sp>
            <p:nvSpPr>
              <p:cNvPr id="190" name="TextBox 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1806799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病患护理与生活照顾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护理记录与评估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病房环境管理</a:t>
                </a:r>
                <a:endParaRPr/>
              </a:p>
            </p:txBody>
          </p:sp>
        </p:grpSp>
        <p:grpSp>
          <p:nvGrpSpPr>
            <p:cNvPr id="191" name="Group 8"/>
            <p:cNvGrpSpPr/>
            <p:nvPr/>
          </p:nvGrpSpPr>
          <p:grpSpPr>
            <a:xfrm>
              <a:off x="5328795" y="2945066"/>
              <a:ext cx="6099220" cy="1468186"/>
              <a:chOff x="5328795" y="2945066"/>
              <a:chExt cx="6099220" cy="1468186"/>
            </a:xfrm>
          </p:grpSpPr>
          <p:sp>
            <p:nvSpPr>
              <p:cNvPr id="192" name="AutoShape 9"/>
              <p:cNvSpPr/>
              <p:nvPr/>
            </p:nvSpPr>
            <p:spPr>
              <a:xfrm>
                <a:off x="5328795" y="2945066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3074595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门诊护理工作</a:t>
                </a:r>
                <a:endParaRPr/>
              </a:p>
            </p:txBody>
          </p:sp>
          <p:sp>
            <p:nvSpPr>
              <p:cNvPr id="19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3457032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挂号与分诊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护理咨询与指导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门诊环境维护</a:t>
                </a:r>
                <a:endParaRPr/>
              </a:p>
            </p:txBody>
          </p:sp>
        </p:grpSp>
        <p:grpSp>
          <p:nvGrpSpPr>
            <p:cNvPr id="195" name="Group 13"/>
            <p:cNvGrpSpPr/>
            <p:nvPr/>
          </p:nvGrpSpPr>
          <p:grpSpPr>
            <a:xfrm>
              <a:off x="5328795" y="4595300"/>
              <a:ext cx="6099220" cy="1468186"/>
              <a:chOff x="5328795" y="4595300"/>
              <a:chExt cx="6099220" cy="1468186"/>
            </a:xfrm>
          </p:grpSpPr>
          <p:sp>
            <p:nvSpPr>
              <p:cNvPr id="196" name="AutoShape 14"/>
              <p:cNvSpPr/>
              <p:nvPr/>
            </p:nvSpPr>
            <p:spPr>
              <a:xfrm>
                <a:off x="5328795" y="4595300"/>
                <a:ext cx="6099220" cy="1468186"/>
              </a:xfrm>
              <a:prstGeom prst="rect">
                <a:avLst/>
              </a:prstGeom>
              <a:solidFill>
                <a:schemeClr val="accent2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TextBox 15" descr="{&quot;isTemplate&quot;:true,&quot;type&quot;:&quot;title&quot;,&quot;canOmit&quot;:false,&quot;range&quot;:0}"/>
              <p:cNvSpPr txBox="1"/>
              <p:nvPr/>
            </p:nvSpPr>
            <p:spPr>
              <a:xfrm>
                <a:off x="5632910" y="4724828"/>
                <a:ext cx="30607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急诊护理工作</a:t>
                </a:r>
                <a:endParaRPr/>
              </a:p>
            </p:txBody>
          </p:sp>
          <p:sp>
            <p:nvSpPr>
              <p:cNvPr id="198" name="TextBox 16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632910" y="5107266"/>
                <a:ext cx="5568066" cy="852273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急诊病人抢救与处理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突发状况应对与协调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rgbClr val="FFFFFF">
                        <a:alpha val="100000"/>
                      </a:srgbClr>
                    </a:solidFill>
                    <a:latin typeface="Microsoft Yahei"/>
                    <a:ea typeface="Microsoft Yahei"/>
                  </a:rPr>
                  <a:t>急诊环境管理</a:t>
                </a:r>
                <a:endParaRPr/>
              </a:p>
            </p:txBody>
          </p:sp>
        </p:grpSp>
      </p:grpSp>
      <p:sp>
        <p:nvSpPr>
          <p:cNvPr id="19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实习期间的主要工作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实习的目的和意义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3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提高护理技能水平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掌握基本护理操作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学习临床护理知识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提升病情观察与评估能力</a:t>
                </a:r>
                <a:endParaRPr/>
              </a:p>
            </p:txBody>
          </p:sp>
          <p:pic>
            <p:nvPicPr>
              <p:cNvPr id="20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8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培养良好的职业素养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学会沟通与协作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培养责任心与敬业精神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提高自我调适能力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为未来职业生涯打下基础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了解护理行业现状与发展趋势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探索个人兴趣与职业发展方向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建立良好的人脉关系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9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实习期间的工作成果</a:t>
            </a:r>
            <a:endParaRPr/>
          </a:p>
        </p:txBody>
      </p:sp>
      <p:sp>
        <p:nvSpPr>
          <p:cNvPr id="220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静脉输液与输血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伤口护理与换药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生命体征测量与记录</a:t>
                </a:r>
                <a:endParaRPr/>
              </a:p>
            </p:txBody>
          </p:sp>
          <p:sp>
            <p:nvSpPr>
              <p:cNvPr id="22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基本护理操作技能</a:t>
                </a:r>
                <a:endParaRPr/>
              </a:p>
            </p:txBody>
          </p:sp>
        </p:grpSp>
        <p:grpSp>
          <p:nvGrpSpPr>
            <p:cNvPr id="22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心肺复苏与急救技能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护理评估与诊断技能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护理计划与实施技能</a:t>
                </a:r>
                <a:endParaRPr/>
              </a:p>
            </p:txBody>
          </p:sp>
          <p:sp>
            <p:nvSpPr>
              <p:cNvPr id="22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临床护理技能</a:t>
                </a:r>
                <a:endParaRPr/>
              </a:p>
            </p:txBody>
          </p:sp>
        </p:grpSp>
        <p:grpSp>
          <p:nvGrpSpPr>
            <p:cNvPr id="23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氧气吸入与呼吸机使用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注射泵与输液泵使用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心电图机与血压计使用</a:t>
                </a:r>
                <a:endParaRPr/>
              </a:p>
            </p:txBody>
          </p:sp>
          <p:sp>
            <p:nvSpPr>
              <p:cNvPr id="23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护理设备操作技能</a:t>
                </a:r>
                <a:endParaRPr/>
              </a:p>
            </p:txBody>
          </p:sp>
        </p:grpSp>
      </p:grpSp>
      <p:pic>
        <p:nvPicPr>
          <p:cNvPr id="23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护理操作技能的提高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护理基础知识</a:t>
                </a:r>
                <a:endParaRPr/>
              </a:p>
            </p:txBody>
          </p:sp>
          <p:sp>
            <p:nvSpPr>
              <p:cNvPr id="2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解剖学与生理学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病理学与药理学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微生物学与免疫学</a:t>
                </a:r>
                <a:endParaRPr/>
              </a:p>
            </p:txBody>
          </p:sp>
        </p:grpSp>
        <p:grpSp>
          <p:nvGrpSpPr>
            <p:cNvPr id="24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护理临床知识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内科护理与外科护理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儿科护理与妇科护理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五官科护理与皮肤科护理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护理管理与人文知识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护理质量管理与方法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护理伦理与法律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护理心理学与沟通技巧</a:t>
                </a:r>
                <a:endParaRPr/>
              </a:p>
            </p:txBody>
          </p:sp>
        </p:grpSp>
      </p:grpSp>
      <p:pic>
        <p:nvPicPr>
          <p:cNvPr id="24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护理理论知识的学习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256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257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团队协作意识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尊重团队成员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积极参与团队活动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共享团队资源与信息</a:t>
                </a:r>
                <a:endParaRPr/>
              </a:p>
            </p:txBody>
          </p:sp>
          <p:sp>
            <p:nvSpPr>
              <p:cNvPr id="260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团队协作技能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有效沟通与协调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分工与合作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问题解决与创新能力</a:t>
                </a:r>
                <a:endParaRPr/>
              </a:p>
            </p:txBody>
          </p:sp>
          <p:sp>
            <p:nvSpPr>
              <p:cNvPr id="264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团队协作成果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完成护理任务与目标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提高护理质量与效率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提升患者满意度与信任度</a:t>
                </a:r>
                <a:endParaRPr/>
              </a:p>
            </p:txBody>
          </p:sp>
          <p:sp>
            <p:nvSpPr>
              <p:cNvPr id="268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护理团队协作能力的提升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实习期间的挑战与应对策略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2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语言沟通障碍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学习当地方言与俚语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提高语言表达能力与速度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保持耐心与尊重态度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文化差异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了解病人的文化背景与信仰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尊重病人的生活习惯与价值观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提供个性化的护理服务</a:t>
                </a:r>
                <a:endParaRPr/>
              </a:p>
            </p:txBody>
          </p:sp>
          <p:pic>
            <p:nvPicPr>
              <p:cNvPr id="21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3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病人情绪波动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敏锐观察病人的情绪变化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提供心理支持与安慰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寻求同事与上级的帮助与支持</a:t>
                </a:r>
                <a:endParaRPr/>
              </a:p>
            </p:txBody>
          </p:sp>
          <p:pic>
            <p:nvPicPr>
              <p:cNvPr id="26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面对病人的沟通挑战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https://d.book118.com/147046156050006043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护理实习工作总结报告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2024-09-17T01:40:40.022</cp:lastPrinted>
  <dcterms:created xsi:type="dcterms:W3CDTF">2024-09-16T17:40:40Z</dcterms:created>
  <dcterms:modified xsi:type="dcterms:W3CDTF">2024-09-16T17:40:41Z</dcterms:modified>
</cp:coreProperties>
</file>