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18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5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4A7EA-AD13-4785-807F-5BB8C13F6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4AE9A-4362-403E-BEF7-F4DFB64A4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B2B24-88B2-4BAA-B026-8A58B9DC2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B64F7-D5ED-4871-83F5-D0E79F2D8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FC308D-AA09-48B4-9D1D-EEA0C77B9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90460C-59D2-4B8F-98E5-2141421A5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1AEA6F-AC10-48DD-A327-8DD3C9A5B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988878-2429-46D5-B7BF-AEBBCFCD2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45F6A-82EC-4747-9D84-989578FAD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240BA-BD3E-4D87-922A-7FF26EAD6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2B2A4-4845-423E-A38A-03BB1FD12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175" r:id="rId2"/>
    <p:sldLayoutId id="2147490176" r:id="rId3"/>
    <p:sldLayoutId id="2147490177" r:id="rId4"/>
    <p:sldLayoutId id="2147490178" r:id="rId5"/>
    <p:sldLayoutId id="2147490179" r:id="rId6"/>
    <p:sldLayoutId id="2147490180" r:id="rId7"/>
    <p:sldLayoutId id="2147490181" r:id="rId8"/>
    <p:sldLayoutId id="2147490182" r:id="rId9"/>
    <p:sldLayoutId id="2147490183" r:id="rId10"/>
    <p:sldLayoutId id="214749018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5201411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四川省新入职教师岗前培训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939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107569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培训背景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783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202311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213677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培训内容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84416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308419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317563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培训形式与安排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88302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412305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419290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培训效果评估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89966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5139690"/>
            <a:ext cx="109855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520954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培训费用与保障措施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91629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培训背景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四川省教师队伍现状</a:t>
            </a:r>
            <a:endParaRPr lang="zh-CN" altLang="en-US"/>
          </a:p>
        </p:txBody>
      </p:sp>
      <p:sp>
        <p:nvSpPr>
          <p:cNvPr id="1048990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四川省教师数量庞大，分布广泛，为全省教育事业发展做出了重要贡献。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随着社会经济的发展和人口结构的调整，四川省教师队伍面临诸多挑战，如老龄化、学科结构不合理等。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针对这些问题，四川省政府采取了一系列措施，加强教师队伍建设，提高教师整体素质。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新入职教师岗前培训是其中的一项重要举措，旨在帮助新教师更好地适应教育教学工作，提高教育教学质量。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新入职教师岗前培训的意义</a:t>
            </a:r>
            <a:endParaRPr lang="zh-CN" altLang="en-US"/>
          </a:p>
        </p:txBody>
      </p:sp>
      <p:sp>
        <p:nvSpPr>
          <p:cNvPr id="104903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帮助新教师了解学校的教育理念、规章制度和文化氛围，促进其融入学校团队。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提高新教师的教育教学能力，使其更好地适应教育教学工作。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通过培训，使新教师掌握教育教学的基本技能和方法，提高其教学水平和质量。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培养新教师的职业素养和职业道德，树立正确的教育观念和教育态度。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培训目标</a:t>
            </a:r>
            <a:endParaRPr lang="zh-CN" altLang="en-US"/>
          </a:p>
        </p:txBody>
      </p:sp>
      <p:sp>
        <p:nvSpPr>
          <p:cNvPr id="104909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培养新入职教师的职业素养和师德师风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促进新入职教师融入学校团队和教育教学工作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提升新入职教师的教育教学能力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帮助新入职教师熟悉教育教学环境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https://d.book118.com/147052014114006045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四川省新入职教师岗前培训</vt:lpstr>
      <vt:lpstr>目录</vt:lpstr>
      <vt:lpstr>培训背景</vt:lpstr>
      <vt:lpstr>四川省教师队伍现状</vt:lpstr>
      <vt:lpstr>新入职教师岗前培训的意义</vt:lpstr>
      <vt:lpstr>培训目标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2024-09-20T09:26:33.089</cp:lastPrinted>
  <dcterms:created xsi:type="dcterms:W3CDTF">2024-09-20T01:26:33Z</dcterms:created>
  <dcterms:modified xsi:type="dcterms:W3CDTF">2024-09-20T01:26:35Z</dcterms:modified>
</cp:coreProperties>
</file>