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BD2CA-5EEE-461A-A58B-FF81AD236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71FCD-9725-4715-9495-BF0CAC5F4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A105B-846F-46B9-875E-4788D3D90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94D77-01B7-4FAA-A8DB-8E4783BAF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E5C4C-36C2-48C2-BB1C-CE07A11D2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2ACACA-1A50-4E1C-9442-C98EC5F38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5B9C2-BA38-4050-B851-8F3DE7EF9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A0A96-3EEB-4B71-A674-87E7AF4DC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94D16-3809-42A0-9E9A-FE6968655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19015-8D3B-4586-B668-AD0474CD9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EA9D6-0E93-4E3C-B68C-144CF61B4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520461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寒假亲子烹饪班培养孩子的烹饪技能和食品安全意识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烹饪基础知识与技能培养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营养搭配与健康饮食观念树立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亲子互动环节设计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烹饪班介绍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培养孩子的烹饪技能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通过亲手制作各种美食，孩子们可以掌握基本的烹饪技能，如切菜、炒菜、烘焙等，提高他们的动手能力和创造力。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增强食品安全意识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通过教授食品安全知识，如食材的选择、储存和处理，以及烹饪过程中的卫生要求，帮助孩子们养成良好的饮食习惯和食品安全意识。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促进亲子关系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亲子烹饪班为家长和孩子提供了一个共同学习和交流的平台，有助于增进亲子之间的感情，培养家庭和谐氛围。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52" r="32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烹饪班将提供多样化的课程内容，包括中式烹饪、西式烘焙、日式料理等，以满足不同家庭的需求和兴趣。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寒假期间，每周安排2-3次课程，每次课程时长约2小时，确保孩子们有充足的时间学习和实践。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上课时间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烹饪班将聘请经验丰富的专业厨师担任教师，他们不仅具备扎实的烹饪技能，还擅长与孩子互动，激发孩子们的学习兴趣。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烹饪班将提供宽敞明亮的厨房教室，配备专业的烹饪设备和工具，确保孩子们在一个安全、卫生的环境中学习烹饪。此外，教室还将设置亲子互动区域，方便家长与孩子交流互动。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教学环境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师资力量与教学环境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烹饪基础知识与技能培养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通过实物展示和讲解，让孩子了解蔬菜、水果、肉类、海鲜等食材的特点和分类。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认识各类食材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教授孩子如何挑选新鲜、优质的食材，学会辨别食材的新鲜度和质量。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介绍食品安全的重要性，教授孩子如何避免选购过期、变质的食品。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食材认知与选购技巧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介绍刀的种类和用途，教授孩子正确的握刀姿势和切菜方法。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208" b="14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刀工基础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通过示范和实践，让孩子学会切丁、切片、切丝等不同的切配方法。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切配技巧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强调刀具使用的安全注意事项，确保孩子在烹饪过程中的安全。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刀工训练及切配方法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介绍常见的烹调方法，如炒、煮、蒸、烤等，让孩子了解各种烹调方式的特点和适用场景。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烹调基础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在老师和家长的指导下，让孩子亲手实践各种烹调方法，掌握基本的烹饪技能。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教授孩子如何根据菜品的特点和口味需求进行调味，培养孩子的味觉和烹饪创意。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调味技巧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烹调方法学习与实践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食品安全意识培养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9" b="5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介绍生物性污染（如细菌、病毒）、化学性污染（如农药、添加剂）和物理性污染（如杂质、放射性物质）等。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教授如何选购新鲜、无污染的食材，正确储存食品以防止变质，以及合理处理剩余食物和厨余垃圾。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食品污染及预防措施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烹饪前个人卫生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强调洗手的重要性，要求在接触食材之前和之后都要彻底清洁双手。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穿着与饰品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讲解为何在烹饪时应避免穿戴宽松衣物、长发需束起，以及不要佩戴饰品，以减少食品污染的风险。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https://d.book118.com/147052046163006042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2024-09-16T11:19:05.066</cp:lastPrinted>
  <dcterms:created xsi:type="dcterms:W3CDTF">2024-09-16T03:19:05Z</dcterms:created>
  <dcterms:modified xsi:type="dcterms:W3CDTF">2024-09-16T03:19:07Z</dcterms:modified>
</cp:coreProperties>
</file>