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F7862-204F-4BF6-8C76-F54F6184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6AE23-7685-402E-9B56-19061FB0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3310D-54E2-4CB3-9799-832E96BE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D5AB8-A27E-4505-B841-09B598F8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D5A59-6A8F-4275-BBFC-F7CD20CD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1697E-9B8E-4A4D-9FB3-AEF3E16FF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677FF-2728-4927-A600-CB94EDE5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03CE6-E946-43F9-B84E-8CA725D0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0228A-0ED4-4905-B677-B8C675AC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A495-2064-499D-808A-632E4850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F2EB6-EE30-41FE-B9F7-268AED8D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54006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《意大利经典设计》ppt课件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意大利设计历史背景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意大利设计的特点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意大利经典设计作品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意大利设计对世界的影响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意大利设计历史背景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以人为本，追求完美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文艺复兴时期的意大利设计注重人的需求和情感，追求形式和功能的完美结合，强调对自然和人文的尊重与表达。这一时期的设计作品以优雅、精致和实用性著称，对后世设计产生了深远影响。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222" r="4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文艺复兴时期的设计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简洁、功能主义、创新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意大利设计逐渐向现代化转变。这一时期的设计注重功能性和实用性，追求简洁明快的线条和造型，同时强调创新和个性化。设计师们积极探索新材料、新技术和新的设计理念，推动了意大利设计的现代化进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现代主义时期的设计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多元化、前卫、实验性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后，意大利设计在世界范围内崭露头角，其多元化、前卫和实验性的特点备受瞩目。这一时期的设计师们大胆尝试各种材料、技术和形式，将传统工艺与现代技术相结合，创造出独具特色的意大利设计风格。同时，意大利政府对设计的支持和推广也促进了这一时期设计的繁荣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战后意大利设计的崛起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意大利设计的特点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意大利设计注重工艺和手工艺，强调手工制作和传统工艺的传承，追求细节和品质。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意大利设计师注重材料的选择和处理，通过精湛的工艺将材料转化为具有艺术价值和实用性的产品。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意大利的手工艺传统源于文艺复兴时期，这种传统在当代设计中得到了继承和发扬。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工艺与手工艺的重视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990" b="1499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意大利设计追求美感和形式感，注重产品的外观和视觉效果。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意大利设计师善于运用色彩、线条和构图，创造出具有鲜明风格和特点的设计作品。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意大利设计的美学观念不仅体现在产品的外观上，还渗透到功能和实用性方面，使产品在实用中散发出美感。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对美的追求和表达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意大利设计注重产品的功能性和实用性，强调设计要满足人们的生活需求。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意大利设计师在设计中注重人体工学和用户体验，使产品更加符合人的使用习惯和需求。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730" b="177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功能性至上的原则使意大利设计具有高度的实用性和可持续性，能够经受住时间的考验。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70" b="3127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功能性至上的原则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意大利设计师善于发掘和利用各种材料的独特性质和美感，通过巧妙的设计将它们转化为具有特色的产品。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对材料的尊重和利用使意大利设计具有独特的质感和视觉效果，同时也体现了对环境和资源的尊重。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意大利设计注重对材料的尊重和利用，强调根据材料的特性和优点进行设计。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对材料的尊重和利用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意大利经典设计作品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https://d.book118.com/147054006012006033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2024-09-06T06:16:42.824</cp:lastPrinted>
  <dcterms:created xsi:type="dcterms:W3CDTF">2024-09-05T22:16:42Z</dcterms:created>
  <dcterms:modified xsi:type="dcterms:W3CDTF">2024-09-05T22:16:44Z</dcterms:modified>
</cp:coreProperties>
</file>