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DC633-B316-4CD7-AEC9-7AABA31B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B43D7-7245-4D4E-8C06-DD92BE02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5CADB-F39E-4595-B2AD-6D0582B4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0B09C-0F93-4B00-9564-DBE0430EB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86510-F99F-45EA-B0C7-0E3B7708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9080D-8C71-4FB7-B93C-5144A9460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A0B2A-C08C-43D7-871E-365A27B0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6AB00-0269-4DFD-ADA6-6C8F196E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5F534-DBDF-4DEA-955B-9927FB09A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04EDB-0113-4302-80E0-5645A1C7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AA913-BB58-451B-BE9B-B164E115C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55125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环保概论生态与环保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生态系统及其保护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环境污染现状与危害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环保技术与方法应用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环保产业发展与前景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个人参与和社会责任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环境保护，简称环保，是指采取行政、经济、科技、宣传教育和法律等多方面的措施，保护和改善生态环境，防治污染和其他公害，保障人体健康，促进社会经济持续发展的活动。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随着工业化和城市化的快速发展，环境污染和生态破坏问题日益严重，已经成为全球性的难题。为了应对这一挑战，各国政府和国际组织纷纷加强环保工作，推动可持续发展。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国际社会通过制定国际公约、议定书等文件，推动各国共同应对环境问题。例如，《联合国气候变化框架公约》、《巴黎协定》等。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国际法规与政策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各国政府制定了一系列环保法规和政策，包括环境保护法、大气污染防治法、水污染防治法等，以及相应的环保标准和排污收费制度等。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国家法规与政策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地方政府也根据当地实际情况，制定更为具体的环保法规和政策，如限制高污染产业发展、推广清洁能源等。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地方性法规与政策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环境保护有助于维护生态平衡，保护生物多样性和自然生态系统，防止生态破坏和环境污染。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生态平衡维护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环境保护可以减少空气、水和土壤中的污染物，从而降低人们患病的风险，保障人体健康。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人体健康保障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环境保护可以促进社会经济可持续发展，推动绿色经济和循环经济的发展，创造更多的就业机会和经济效益。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社会经济可持续发展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环境保护还有助于保护自然文化遗产和生态环境，促进人类文明的传承和发展。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人类文明传承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生态系统及其保护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5" b="152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包括生物群落（生产者、消费者、分解者）和非生物环境（土壤、水、空气等）。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物质循环、能量流动和信息传递，维持生物多样性，为人类提供生态服务。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生态系统组成与功能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生态系统的组成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生态系统内各组成部分通过相互制约、相互依存而达到的一种动态平衡状态。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包括自然因素（如地震、洪水等）和人为因素（如污染、过度开发等），导致生态系统结构破坏、功能退化。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生态平衡与破坏因素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制定法律法规，建立自然保护区，推广生态农业，加强环境教育等。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恢复性种植、退耕还林、水土保持、野生动植物保护等具体措施，旨在保护和恢复生态系统的结构和功能。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生态保护措施与实践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环境污染现状与危害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大气污染现状及危害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随着工业化和城市化的快速发展，大气污染物排放不断增加，导致空气质量严重下降，出现雾霾、酸雨等环境问题。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大气污染对人类健康、生态环境和气候变化等方面产生严重影响，如引发呼吸系统疾病、农作物减产、生物多样性丧失等。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工业废水、生活污水和农业面源污染等导致水体受到严重污染，出现黑臭水体、富营养化等问题。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水体污染对人类饮水安全、水生生物生存和农业生产等方面造成威胁，如引发水源性疾病、水生生物死亡、农作物品质下降等。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水体污染现状及危害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工矿企业排放、农药化肥使用等导致土壤受到严重污染，出现土壤重金属超标、有机物残留等问题。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土壤污染对农产品安全、人类健康和生态环境等方面产生负面影响，如引发农产品质量下降、人体健康受损、生态系统失衡等。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环保技术与方法应用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https://d.book118.com/147055125051006040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2024-09-12T16:11:42.790</cp:lastPrinted>
  <dcterms:created xsi:type="dcterms:W3CDTF">2024-09-12T08:11:42Z</dcterms:created>
  <dcterms:modified xsi:type="dcterms:W3CDTF">2024-09-12T08:11:45Z</dcterms:modified>
</cp:coreProperties>
</file>