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2.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accent6_2">
  <dgm:title val=""/>
  <dgm:desc val=""/>
  <dgm:catLst>
    <dgm:cat type="accent6" pri="11200"/>
  </dgm:catLst>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DD7C4634-CC54-464E-91CD-2783BCE6E2DE}"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zh-CN" altLang="en-US"/>
        </a:p>
      </dgm:t>
    </dgm:pt>
    <dgm:pt modelId="{0EA9D905-AD4F-41CF-A403-972832756117}" type="parTrans" cxnId="{4BCA46EE-0D7D-430F-8671-0A1DAA94FE8B}">
      <dgm:prSet/>
      <dgm:spPr/>
      <dgm:t>
        <a:bodyPr/>
        <a:lstStyle/>
        <a:p>
          <a:endParaRPr lang="zh-CN" altLang="en-US"/>
        </a:p>
      </dgm:t>
    </dgm:pt>
    <dgm:pt modelId="{128614D9-FCA9-41EA-BC94-F03E5545CC3B}">
      <dgm:prSet phldrT="[文本]" custT="1"/>
      <dgm:spPr>
        <a:solidFill>
          <a:srgbClr val="00B050"/>
        </a:solidFill>
        <a:ln w="12700" cap="flat" cmpd="sng" algn="ctr">
          <a:solidFill>
            <a:schemeClr val="lt1">
              <a:hueOff val="0"/>
              <a:satOff val="0"/>
              <a:lumOff val="0"/>
              <a:alphaOff val="0"/>
            </a:schemeClr>
          </a:solidFill>
          <a:prstDash val="solid"/>
          <a:miter lim="800000"/>
        </a:ln>
      </dgm:spPr>
      <dgm:t>
        <a:bodyPr/>
        <a:lstStyle/>
        <a:p>
          <a:r>
            <a:rPr lang="zh-CN" sz="1800" smtClean="0"/>
            <a:t>工作时间和工作方式的灵活度都很高，很难进行监督</a:t>
          </a:r>
          <a:endParaRPr lang="zh-CN" altLang="en-US" sz="1800"/>
        </a:p>
      </dgm:t>
    </dgm:pt>
    <dgm:pt modelId="{3E75A79A-789E-4216-8F8C-9E2A89114EAE}" type="sibTrans" cxnId="{4BCA46EE-0D7D-430F-8671-0A1DAA94FE8B}">
      <dgm:prSet/>
      <dgm:spPr>
        <a:solidFill>
          <a:schemeClr val="accent1">
            <a:tint val="40000"/>
            <a:hueOff val="0"/>
            <a:satOff val="0"/>
            <a:lumOff val="0"/>
            <a:alphaOff val="0"/>
          </a:schemeClr>
        </a:solidFill>
        <a:ln>
          <a:noFill/>
        </a:ln>
      </dgm:spPr>
      <dgm:t>
        <a:bodyPr/>
        <a:lstStyle/>
        <a:p>
          <a:endParaRPr lang="zh-CN" altLang="en-US"/>
        </a:p>
      </dgm:t>
    </dgm:pt>
    <dgm:pt modelId="{CAD2FF63-3F25-431B-BF5A-AE5FE46E21FE}" type="parTrans" cxnId="{D51C973C-C86C-4C24-AB86-1A5B08D0F133}">
      <dgm:prSet/>
      <dgm:spPr/>
      <dgm:t>
        <a:bodyPr/>
        <a:lstStyle/>
        <a:p>
          <a:endParaRPr lang="zh-CN" altLang="en-US"/>
        </a:p>
      </dgm:t>
    </dgm:pt>
    <dgm:pt modelId="{DB44E5D6-56BF-4023-87DC-AFF2447F972C}">
      <dgm:prSet phldrT="[文本]" custT="1"/>
      <dgm:spPr>
        <a:solidFill>
          <a:srgbClr val="0070C0"/>
        </a:solidFill>
        <a:ln w="12700" cap="flat" cmpd="sng" algn="ctr">
          <a:solidFill>
            <a:schemeClr val="lt1">
              <a:hueOff val="0"/>
              <a:satOff val="0"/>
              <a:lumOff val="0"/>
              <a:alphaOff val="0"/>
            </a:schemeClr>
          </a:solidFill>
          <a:prstDash val="solid"/>
          <a:miter lim="800000"/>
        </a:ln>
      </dgm:spPr>
      <dgm:t>
        <a:bodyPr/>
        <a:lstStyle/>
        <a:p>
          <a:r>
            <a:rPr lang="zh-CN" sz="1800" smtClean="0"/>
            <a:t>销售人员的工作业绩通常可以用非常明确的结果指标来衡量</a:t>
          </a:r>
          <a:endParaRPr lang="zh-CN" altLang="en-US" sz="1800"/>
        </a:p>
      </dgm:t>
    </dgm:pt>
    <dgm:pt modelId="{2C6FBF97-C051-40C7-8898-E33E23A125F9}" type="sibTrans" cxnId="{D51C973C-C86C-4C24-AB86-1A5B08D0F133}">
      <dgm:prSet/>
      <dgm:spPr/>
      <dgm:t>
        <a:bodyPr/>
        <a:lstStyle/>
        <a:p>
          <a:endParaRPr lang="zh-CN" altLang="en-US"/>
        </a:p>
      </dgm:t>
    </dgm:pt>
    <dgm:pt modelId="{DE04F273-E0E8-45FA-B251-5208CE0421A6}" type="parTrans" cxnId="{3A339908-CF4D-4027-9AA3-F278141D926F}">
      <dgm:prSet/>
      <dgm:spPr/>
      <dgm:t>
        <a:bodyPr/>
        <a:lstStyle/>
        <a:p>
          <a:endParaRPr lang="zh-CN" altLang="en-US"/>
        </a:p>
      </dgm:t>
    </dgm:pt>
    <dgm:pt modelId="{88019CFA-BDE5-44A8-BF34-D4DF2C5856FF}">
      <dgm:prSet phldrT="[文本]" custT="1"/>
      <dgm:spPr>
        <a:solidFill>
          <a:srgbClr val="002060"/>
        </a:solidFill>
        <a:ln w="12700" cap="flat" cmpd="sng" algn="ctr">
          <a:solidFill>
            <a:schemeClr val="lt1">
              <a:hueOff val="0"/>
              <a:satOff val="0"/>
              <a:lumOff val="0"/>
              <a:alphaOff val="0"/>
            </a:schemeClr>
          </a:solidFill>
          <a:prstDash val="solid"/>
          <a:miter lim="800000"/>
        </a:ln>
      </dgm:spPr>
      <dgm:t>
        <a:bodyPr/>
        <a:lstStyle/>
        <a:p>
          <a:r>
            <a:rPr lang="zh-CN" sz="1800" smtClean="0"/>
            <a:t>销售人员工作业绩的风险性</a:t>
          </a:r>
          <a:endParaRPr lang="zh-CN" altLang="en-US" sz="1800"/>
        </a:p>
      </dgm:t>
    </dgm:pt>
    <dgm:pt modelId="{4131D22D-2E04-4774-896C-E5AAC1F93E21}" type="sibTrans" cxnId="{3A339908-CF4D-4027-9AA3-F278141D926F}">
      <dgm:prSet/>
      <dgm:spPr/>
      <dgm:t>
        <a:bodyPr/>
        <a:lstStyle/>
        <a:p>
          <a:endParaRPr lang="zh-CN" altLang="en-US"/>
        </a:p>
      </dgm:t>
    </dgm:pt>
    <dgm:pt modelId="{DC50296A-5AF2-4AC4-89EB-C6D032A79E96}" type="pres">
      <dgm:prSet presAssocID="{DD7C4634-CC54-464E-91CD-2783BCE6E2DE}" presName="Name0">
        <dgm:presLayoutVars>
          <dgm:dir/>
          <dgm:resizeHandles val="exact"/>
        </dgm:presLayoutVars>
      </dgm:prSet>
      <dgm:spPr/>
      <dgm:t>
        <a:bodyPr/>
        <a:lstStyle/>
        <a:p>
          <a:endParaRPr lang="zh-CN" altLang="en-US"/>
        </a:p>
      </dgm:t>
    </dgm:pt>
    <dgm:pt modelId="{60A163ED-4A4A-4305-B93D-059685AF72D3}" type="pres">
      <dgm:prSet presAssocID="{DD7C4634-CC54-464E-91CD-2783BCE6E2DE}" presName="cycle"/>
      <dgm:spPr/>
      <dgm:t>
        <a:bodyPr/>
        <a:lstStyle/>
        <a:p/>
      </dgm:t>
    </dgm:pt>
    <dgm:pt modelId="{8D98E385-172D-4B5D-A860-48121B915A85}" type="pres">
      <dgm:prSet presAssocID="{128614D9-FCA9-41EA-BC94-F03E5545CC3B}" presName="nodeFirstNode" presStyleLbl="node1" presStyleCnt="3">
        <dgm:presLayoutVars>
          <dgm:bulletEnabled val="1"/>
        </dgm:presLayoutVars>
      </dgm:prSet>
      <dgm:spPr/>
      <dgm:t>
        <a:bodyPr/>
        <a:lstStyle/>
        <a:p>
          <a:endParaRPr lang="zh-CN" altLang="en-US"/>
        </a:p>
      </dgm:t>
    </dgm:pt>
    <dgm:pt modelId="{8837E9F2-8371-471A-A89D-0EC98B5A1B47}" type="pres">
      <dgm:prSet presAssocID="{3E75A79A-789E-4216-8F8C-9E2A89114EAE}" presName="sibTransFirstNode" presStyleLbl="bgShp" presStyleCnt="1"/>
      <dgm:spPr/>
      <dgm:t>
        <a:bodyPr/>
        <a:lstStyle/>
        <a:p>
          <a:endParaRPr lang="zh-CN" altLang="en-US"/>
        </a:p>
      </dgm:t>
    </dgm:pt>
    <dgm:pt modelId="{E50B156D-59EF-4457-9A54-6DAA2337DE1A}" type="pres">
      <dgm:prSet presAssocID="{DB44E5D6-56BF-4023-87DC-AFF2447F972C}" presName="nodeFollowingNodes" presStyleLbl="node1" presStyleIdx="1" presStyleCnt="3" custRadScaleRad="84076" custRadScaleInc="-20973">
        <dgm:presLayoutVars>
          <dgm:bulletEnabled val="1"/>
        </dgm:presLayoutVars>
      </dgm:prSet>
      <dgm:spPr/>
      <dgm:t>
        <a:bodyPr/>
        <a:lstStyle/>
        <a:p>
          <a:endParaRPr lang="zh-CN" altLang="en-US"/>
        </a:p>
      </dgm:t>
    </dgm:pt>
    <dgm:pt modelId="{E45823BB-B0CC-4B1C-90B9-21FE44578C4A}" type="pres">
      <dgm:prSet presAssocID="{88019CFA-BDE5-44A8-BF34-D4DF2C5856FF}" presName="nodeFollowingNodes" presStyleLbl="node1" presStyleIdx="2" presStyleCnt="3" custRadScaleRad="100988" custRadScaleInc="22549">
        <dgm:presLayoutVars>
          <dgm:bulletEnabled val="1"/>
        </dgm:presLayoutVars>
      </dgm:prSet>
      <dgm:spPr/>
      <dgm:t>
        <a:bodyPr/>
        <a:lstStyle/>
        <a:p>
          <a:endParaRPr lang="zh-CN" altLang="en-US"/>
        </a:p>
      </dgm:t>
    </dgm:pt>
  </dgm:ptLst>
  <dgm:cxnLst>
    <dgm:cxn modelId="{4BCA46EE-0D7D-430F-8671-0A1DAA94FE8B}" srcId="{DD7C4634-CC54-464E-91CD-2783BCE6E2DE}" destId="{128614D9-FCA9-41EA-BC94-F03E5545CC3B}" srcOrd="0" destOrd="0" parTransId="{0EA9D905-AD4F-41CF-A403-972832756117}" sibTransId="{3E75A79A-789E-4216-8F8C-9E2A89114EAE}"/>
    <dgm:cxn modelId="{D51C973C-C86C-4C24-AB86-1A5B08D0F133}" srcId="{DD7C4634-CC54-464E-91CD-2783BCE6E2DE}" destId="{DB44E5D6-56BF-4023-87DC-AFF2447F972C}" srcOrd="1" destOrd="0" parTransId="{CAD2FF63-3F25-431B-BF5A-AE5FE46E21FE}" sibTransId="{2C6FBF97-C051-40C7-8898-E33E23A125F9}"/>
    <dgm:cxn modelId="{3A339908-CF4D-4027-9AA3-F278141D926F}" srcId="{DD7C4634-CC54-464E-91CD-2783BCE6E2DE}" destId="{88019CFA-BDE5-44A8-BF34-D4DF2C5856FF}" srcOrd="2" destOrd="0" parTransId="{DE04F273-E0E8-45FA-B251-5208CE0421A6}" sibTransId="{4131D22D-2E04-4774-896C-E5AAC1F93E21}"/>
    <dgm:cxn modelId="{E91F9DA3-4265-43A9-9783-DFF3A3043FC4}" type="presOf" srcId="{DD7C4634-CC54-464E-91CD-2783BCE6E2DE}" destId="{DC50296A-5AF2-4AC4-89EB-C6D032A79E96}" srcOrd="0" destOrd="0" presId="urn:microsoft.com/office/officeart/2005/8/layout/cycle3"/>
    <dgm:cxn modelId="{A988E2DD-BA7F-441C-9397-B7BDD5726CA0}" type="presParOf" srcId="{DC50296A-5AF2-4AC4-89EB-C6D032A79E96}" destId="{60A163ED-4A4A-4305-B93D-059685AF72D3}" srcOrd="0" destOrd="0" presId="urn:microsoft.com/office/officeart/2005/8/layout/cycle3"/>
    <dgm:cxn modelId="{1274A771-3491-481E-9440-9724EB5425A0}" type="presParOf" srcId="{60A163ED-4A4A-4305-B93D-059685AF72D3}" destId="{8D98E385-172D-4B5D-A860-48121B915A85}" srcOrd="0" destOrd="0" presId="urn:microsoft.com/office/officeart/2005/8/layout/cycle3"/>
    <dgm:cxn modelId="{E7DAAC8C-100B-4ED0-8818-01A96D895A5F}" type="presOf" srcId="{128614D9-FCA9-41EA-BC94-F03E5545CC3B}" destId="{8D98E385-172D-4B5D-A860-48121B915A85}" srcOrd="0" destOrd="0" presId="urn:microsoft.com/office/officeart/2005/8/layout/cycle3"/>
    <dgm:cxn modelId="{B6DB8FDA-D6AA-491C-9184-B7858F3891B1}" type="presParOf" srcId="{60A163ED-4A4A-4305-B93D-059685AF72D3}" destId="{8837E9F2-8371-471A-A89D-0EC98B5A1B47}" srcOrd="1" destOrd="0" presId="urn:microsoft.com/office/officeart/2005/8/layout/cycle3"/>
    <dgm:cxn modelId="{0EF8DE7E-CCE9-4177-AE30-5CEBE90F96B3}" type="presOf" srcId="{3E75A79A-789E-4216-8F8C-9E2A89114EAE}" destId="{8837E9F2-8371-471A-A89D-0EC98B5A1B47}" srcOrd="0" destOrd="0" presId="urn:microsoft.com/office/officeart/2005/8/layout/cycle3"/>
    <dgm:cxn modelId="{CC781292-176B-4621-9963-CC840BEBEC38}" type="presParOf" srcId="{60A163ED-4A4A-4305-B93D-059685AF72D3}" destId="{E50B156D-59EF-4457-9A54-6DAA2337DE1A}" srcOrd="2" destOrd="0" presId="urn:microsoft.com/office/officeart/2005/8/layout/cycle3"/>
    <dgm:cxn modelId="{3D811506-AEDE-443A-B790-BDE62B648884}" type="presOf" srcId="{DB44E5D6-56BF-4023-87DC-AFF2447F972C}" destId="{E50B156D-59EF-4457-9A54-6DAA2337DE1A}" srcOrd="0" destOrd="0" presId="urn:microsoft.com/office/officeart/2005/8/layout/cycle3"/>
    <dgm:cxn modelId="{5F545409-5C1C-46F7-A2C9-E1A311F45FBD}" type="presParOf" srcId="{60A163ED-4A4A-4305-B93D-059685AF72D3}" destId="{E45823BB-B0CC-4B1C-90B9-21FE44578C4A}" srcOrd="3" destOrd="0" presId="urn:microsoft.com/office/officeart/2005/8/layout/cycle3"/>
    <dgm:cxn modelId="{D0BFA661-F1F5-4E18-8C19-E6DB7F443FA7}" type="presOf" srcId="{88019CFA-BDE5-44A8-BF34-D4DF2C5856FF}" destId="{E45823BB-B0CC-4B1C-90B9-21FE44578C4A}" srcOrd="0" destOrd="0" presId="urn:microsoft.com/office/officeart/2005/8/layout/cycle3"/>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77A9CB96-27AB-45C2-A7F9-146BC4F28059}"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dgm:t>
    </dgm:pt>
    <dgm:pt modelId="{D5B14E80-F1AC-4071-9883-3F0E3C83B556}" type="parTrans" cxnId="{FFC46605-8ABE-48E5-B345-EBAB0853A474}">
      <dgm:prSet/>
      <dgm:spPr/>
      <dgm:t>
        <a:bodyPr/>
        <a:lstStyle/>
        <a:p>
          <a:endParaRPr lang="zh-CN" altLang="en-US"/>
        </a:p>
      </dgm:t>
    </dgm:pt>
    <dgm:pt modelId="{E8D07189-E95F-4C45-941C-2B596CF1789E}">
      <dgm:prSet custT="1"/>
      <dgm:spPr>
        <a:solidFill>
          <a:srgbClr val="92D050"/>
        </a:solidFill>
      </dgm:spPr>
      <dgm:t>
        <a:bodyPr/>
        <a:lstStyle/>
        <a:p>
          <a:pPr marL="0" marR="0" lvl="0" indent="0" algn="ctr" defTabSz="914400" rtl="0" eaLnBrk="1" fontAlgn="base" latinLnBrk="0" hangingPunct="1">
            <a:lnSpc>
              <a:spcPct val="100000"/>
            </a:lnSpc>
            <a:spcBef>
              <a:spcPct val="0"/>
            </a:spcBef>
            <a:spcAft>
              <a:spcPct val="0"/>
            </a:spcAft>
            <a:buClrTx/>
            <a:buSzTx/>
            <a:buFontTx/>
            <a:buNone/>
          </a:pPr>
          <a:r>
            <a:rPr lang="zh-CN" sz="2000" b="1" smtClean="0">
              <a:solidFill>
                <a:schemeClr val="tx1"/>
              </a:solidFill>
            </a:rPr>
            <a:t>有效性评价</a:t>
          </a:r>
          <a:endParaRPr kumimoji="0" lang="zh-CN" altLang="en-US" sz="2000" b="1" i="0" u="none" strike="noStrike" cap="none" normalizeH="0" baseline="0">
            <a:ln>
              <a:noFill/>
            </a:ln>
            <a:solidFill>
              <a:schemeClr val="tx1"/>
            </a:solidFill>
            <a:effectLst/>
            <a:latin typeface="+mn-ea"/>
            <a:ea typeface="+mn-ea"/>
            <a:cs typeface="宋体" pitchFamily="2" charset="-122"/>
          </a:endParaRPr>
        </a:p>
      </dgm:t>
    </dgm:pt>
    <dgm:pt modelId="{AE888E15-CCD7-4A26-8F80-4A37CAD6DF38}" type="parTrans" cxnId="{24B4F2A7-1C76-40BF-B385-269C712B52AD}">
      <dgm:prSet/>
      <dgm:spPr>
        <a:noFill/>
        <a:ln w="12700" cap="flat" cmpd="sng" algn="ctr">
          <a:solidFill>
            <a:schemeClr val="accent1">
              <a:shade val="60000"/>
              <a:hueOff val="0"/>
              <a:satOff val="0"/>
              <a:lumOff val="0"/>
              <a:alphaOff val="0"/>
            </a:schemeClr>
          </a:solidFill>
          <a:prstDash val="solid"/>
          <a:miter lim="800000"/>
        </a:ln>
      </dgm:spPr>
      <dgm:t>
        <a:bodyPr/>
        <a:lstStyle/>
        <a:p>
          <a:endParaRPr lang="zh-CN" altLang="en-US"/>
        </a:p>
      </dgm:t>
    </dgm:pt>
    <dgm:pt modelId="{2CE9456B-7B24-4198-A052-B9E9C06EA66F}">
      <dgm:prSet custT="1"/>
      <dgm:spPr>
        <a:solidFill>
          <a:srgbClr val="FF0000"/>
        </a:solidFill>
      </dgm:spPr>
      <dgm:t>
        <a:bodyPr/>
        <a:lstStyle/>
        <a:p>
          <a:pPr marL="0" marR="0" lvl="0" indent="0" algn="ctr" defTabSz="914400" rtl="0" eaLnBrk="1" fontAlgn="base" latinLnBrk="0" hangingPunct="1">
            <a:lnSpc>
              <a:spcPct val="100000"/>
            </a:lnSpc>
            <a:spcBef>
              <a:spcPct val="0"/>
            </a:spcBef>
            <a:spcAft>
              <a:spcPct val="0"/>
            </a:spcAft>
            <a:buClrTx/>
            <a:buSzTx/>
            <a:buFontTx/>
            <a:buNone/>
          </a:pPr>
          <a:r>
            <a:rPr lang="zh-CN" sz="1800" smtClean="0"/>
            <a:t>增长指标</a:t>
          </a:r>
          <a:endParaRPr lang="zh-CN" altLang="en-US" sz="1800"/>
        </a:p>
      </dgm:t>
    </dgm:pt>
    <dgm:pt modelId="{84DD03AA-22B1-4B37-AADA-FB9DA6AC78E9}" type="sibTrans" cxnId="{24B4F2A7-1C76-40BF-B385-269C712B52AD}">
      <dgm:prSet/>
      <dgm:spPr/>
      <dgm:t>
        <a:bodyPr/>
        <a:lstStyle/>
        <a:p>
          <a:endParaRPr lang="zh-CN" altLang="en-US"/>
        </a:p>
      </dgm:t>
    </dgm:pt>
    <dgm:pt modelId="{B501FF12-4DBB-4CB7-85FE-256489B7DFE9}" type="parTrans" cxnId="{0026DEF1-BC39-476F-854D-085BA92A2F56}">
      <dgm:prSet/>
      <dgm:spPr>
        <a:noFill/>
        <a:ln w="12700" cap="flat" cmpd="sng" algn="ctr">
          <a:solidFill>
            <a:schemeClr val="accent1">
              <a:shade val="60000"/>
              <a:hueOff val="0"/>
              <a:satOff val="0"/>
              <a:lumOff val="0"/>
              <a:alphaOff val="0"/>
            </a:schemeClr>
          </a:solidFill>
          <a:prstDash val="solid"/>
          <a:miter lim="800000"/>
        </a:ln>
      </dgm:spPr>
      <dgm:t>
        <a:bodyPr/>
        <a:lstStyle/>
        <a:p>
          <a:endParaRPr lang="zh-CN" altLang="en-US"/>
        </a:p>
      </dgm:t>
    </dgm:pt>
    <dgm:pt modelId="{B27A8B87-2FBF-495A-BDC7-F89DE9A1304E}">
      <dgm:prSet custT="1"/>
      <dgm:spPr>
        <a:solidFill>
          <a:srgbClr val="00B050"/>
        </a:solidFill>
      </dgm:spPr>
      <dgm:t>
        <a:bodyPr/>
        <a:lstStyle/>
        <a:p>
          <a:pPr marL="0" marR="0" lvl="0" indent="0" algn="ctr" defTabSz="914400" rtl="0" eaLnBrk="1" fontAlgn="base" latinLnBrk="0" hangingPunct="1">
            <a:lnSpc>
              <a:spcPct val="100000"/>
            </a:lnSpc>
            <a:spcBef>
              <a:spcPct val="0"/>
            </a:spcBef>
            <a:spcAft>
              <a:spcPct val="0"/>
            </a:spcAft>
            <a:buClrTx/>
            <a:buSzTx/>
            <a:buFontTx/>
            <a:buNone/>
          </a:pPr>
          <a:r>
            <a:rPr lang="zh-CN" sz="1800" smtClean="0"/>
            <a:t>利润指标</a:t>
          </a:r>
          <a:endParaRPr lang="zh-CN" altLang="en-US" sz="1800"/>
        </a:p>
      </dgm:t>
    </dgm:pt>
    <dgm:pt modelId="{BFB52637-745F-4432-AEA3-C4E4FB37FB09}" type="sibTrans" cxnId="{0026DEF1-BC39-476F-854D-085BA92A2F56}">
      <dgm:prSet/>
      <dgm:spPr/>
      <dgm:t>
        <a:bodyPr/>
        <a:lstStyle/>
        <a:p>
          <a:endParaRPr lang="zh-CN" altLang="en-US"/>
        </a:p>
      </dgm:t>
    </dgm:pt>
    <dgm:pt modelId="{086BA01B-ED03-4A30-8B27-A80333F6E284}" type="parTrans" cxnId="{6DC6536F-AE15-4A4C-9737-326EEBC90BBE}">
      <dgm:prSet/>
      <dgm:spPr>
        <a:noFill/>
        <a:ln w="12700" cap="flat" cmpd="sng" algn="ctr">
          <a:solidFill>
            <a:schemeClr val="accent1">
              <a:shade val="60000"/>
              <a:hueOff val="0"/>
              <a:satOff val="0"/>
              <a:lumOff val="0"/>
              <a:alphaOff val="0"/>
            </a:schemeClr>
          </a:solidFill>
          <a:prstDash val="solid"/>
          <a:miter lim="800000"/>
        </a:ln>
      </dgm:spPr>
      <dgm:t>
        <a:bodyPr/>
        <a:lstStyle/>
        <a:p>
          <a:endParaRPr lang="zh-CN" altLang="en-US"/>
        </a:p>
      </dgm:t>
    </dgm:pt>
    <dgm:pt modelId="{A6FBD41D-2F8F-4BB7-8692-523FA05ED297}">
      <dgm:prSet custT="1"/>
      <dgm:spPr>
        <a:solidFill>
          <a:srgbClr val="0070C0"/>
        </a:solidFill>
      </dgm:spPr>
      <dgm:t>
        <a:bodyPr/>
        <a:lstStyle/>
        <a:p>
          <a:pPr marL="0" marR="0" lvl="0" indent="0" algn="ctr" defTabSz="914400" rtl="0" eaLnBrk="1" fontAlgn="base" latinLnBrk="0" hangingPunct="1">
            <a:lnSpc>
              <a:spcPct val="100000"/>
            </a:lnSpc>
            <a:spcBef>
              <a:spcPct val="0"/>
            </a:spcBef>
            <a:spcAft>
              <a:spcPct val="0"/>
            </a:spcAft>
            <a:buClrTx/>
            <a:buSzTx/>
            <a:buFontTx/>
            <a:buNone/>
          </a:pPr>
          <a:r>
            <a:rPr lang="zh-CN" sz="1800" smtClean="0"/>
            <a:t>客户满意度和忠诚度指标</a:t>
          </a:r>
          <a:endParaRPr lang="zh-CN" altLang="en-US" sz="1800"/>
        </a:p>
      </dgm:t>
    </dgm:pt>
    <dgm:pt modelId="{EFF62F0B-1647-4D23-B153-A0B6F31E7E69}" type="sibTrans" cxnId="{6DC6536F-AE15-4A4C-9737-326EEBC90BBE}">
      <dgm:prSet/>
      <dgm:spPr/>
      <dgm:t>
        <a:bodyPr/>
        <a:lstStyle/>
        <a:p>
          <a:endParaRPr lang="zh-CN" altLang="en-US"/>
        </a:p>
      </dgm:t>
    </dgm:pt>
    <dgm:pt modelId="{98C4EB14-DB77-40D7-A4B8-A5642A9290B9}" type="parTrans" cxnId="{0BE2BE6B-BA02-4236-B871-F5CE12507703}">
      <dgm:prSet/>
      <dgm:spPr>
        <a:noFill/>
        <a:ln w="12700" cap="flat" cmpd="sng" algn="ctr">
          <a:solidFill>
            <a:schemeClr val="accent1">
              <a:shade val="60000"/>
              <a:hueOff val="0"/>
              <a:satOff val="0"/>
              <a:lumOff val="0"/>
              <a:alphaOff val="0"/>
            </a:schemeClr>
          </a:solidFill>
          <a:prstDash val="solid"/>
          <a:miter lim="800000"/>
        </a:ln>
      </dgm:spPr>
      <dgm:t>
        <a:bodyPr/>
        <a:lstStyle/>
        <a:p>
          <a:endParaRPr lang="zh-CN" altLang="en-US"/>
        </a:p>
      </dgm:t>
    </dgm:pt>
    <dgm:pt modelId="{6CF5AC91-2BA3-43F0-A396-5F0BB116E760}">
      <dgm:prSet custT="1"/>
      <dgm:spPr>
        <a:solidFill>
          <a:srgbClr val="002060"/>
        </a:solidFill>
      </dgm:spPr>
      <dgm:t>
        <a:bodyPr/>
        <a:lstStyle/>
        <a:p>
          <a:pPr marL="0" marR="0" lvl="0" indent="0" algn="ctr" defTabSz="914400" rtl="0" eaLnBrk="1" fontAlgn="base" latinLnBrk="0" hangingPunct="1">
            <a:lnSpc>
              <a:spcPct val="100000"/>
            </a:lnSpc>
            <a:spcBef>
              <a:spcPct val="0"/>
            </a:spcBef>
            <a:spcAft>
              <a:spcPct val="0"/>
            </a:spcAft>
            <a:buClrTx/>
            <a:buSzTx/>
            <a:buFontTx/>
            <a:buNone/>
          </a:pPr>
          <a:r>
            <a:rPr lang="zh-CN" sz="1800" smtClean="0"/>
            <a:t>销售人才指标</a:t>
          </a:r>
          <a:endParaRPr lang="zh-CN" altLang="en-US" sz="1800"/>
        </a:p>
      </dgm:t>
    </dgm:pt>
    <dgm:pt modelId="{4B2DCE27-11C4-4D8B-B6E8-EA3BFC28E6E0}" type="sibTrans" cxnId="{0BE2BE6B-BA02-4236-B871-F5CE12507703}">
      <dgm:prSet/>
      <dgm:spPr/>
      <dgm:t>
        <a:bodyPr/>
        <a:lstStyle/>
        <a:p>
          <a:endParaRPr lang="zh-CN" altLang="en-US"/>
        </a:p>
      </dgm:t>
    </dgm:pt>
    <dgm:pt modelId="{88387E13-684B-4C85-ADFA-FC76CCB2E94F}" type="parTrans" cxnId="{BDFCFE47-CC52-4628-B180-B3EF97A86EEC}">
      <dgm:prSet/>
      <dgm:spPr>
        <a:noFill/>
        <a:ln w="12700" cap="flat" cmpd="sng" algn="ctr">
          <a:solidFill>
            <a:schemeClr val="accent1">
              <a:shade val="60000"/>
              <a:hueOff val="0"/>
              <a:satOff val="0"/>
              <a:lumOff val="0"/>
              <a:alphaOff val="0"/>
            </a:schemeClr>
          </a:solidFill>
          <a:prstDash val="solid"/>
          <a:miter lim="800000"/>
        </a:ln>
      </dgm:spPr>
      <dgm:t>
        <a:bodyPr/>
        <a:lstStyle/>
        <a:p>
          <a:endParaRPr lang="zh-CN" altLang="en-US"/>
        </a:p>
      </dgm:t>
    </dgm:pt>
    <dgm:pt modelId="{377CBF6F-DB27-449A-9DEB-617773882C5C}">
      <dgm:prSet custT="1"/>
      <dgm:spPr>
        <a:solidFill>
          <a:srgbClr val="7030A0"/>
        </a:solidFill>
      </dgm:spPr>
      <dgm:t>
        <a:bodyPr/>
        <a:lstStyle/>
        <a:p>
          <a:pPr marL="0" marR="0" lvl="0" indent="0" algn="ctr" defTabSz="914400" rtl="0" eaLnBrk="1" fontAlgn="base" latinLnBrk="0" hangingPunct="1">
            <a:lnSpc>
              <a:spcPct val="100000"/>
            </a:lnSpc>
            <a:spcBef>
              <a:spcPct val="0"/>
            </a:spcBef>
            <a:spcAft>
              <a:spcPct val="0"/>
            </a:spcAft>
            <a:buClrTx/>
            <a:buSzTx/>
            <a:buFontTx/>
            <a:buNone/>
          </a:pPr>
          <a:r>
            <a:rPr lang="zh-CN" sz="1800" smtClean="0"/>
            <a:t>薪酬投资的收益指标</a:t>
          </a:r>
          <a:endParaRPr lang="zh-CN" altLang="en-US" sz="1800"/>
        </a:p>
      </dgm:t>
    </dgm:pt>
    <dgm:pt modelId="{A3B04B64-4162-4958-A006-F858F0A41CB0}" type="sibTrans" cxnId="{BDFCFE47-CC52-4628-B180-B3EF97A86EEC}">
      <dgm:prSet/>
      <dgm:spPr/>
      <dgm:t>
        <a:bodyPr/>
        <a:lstStyle/>
        <a:p>
          <a:endParaRPr lang="zh-CN" altLang="en-US"/>
        </a:p>
      </dgm:t>
    </dgm:pt>
    <dgm:pt modelId="{5F286E7B-6360-42CE-AFA7-E1678457E196}" type="sibTrans" cxnId="{FFC46605-8ABE-48E5-B345-EBAB0853A474}">
      <dgm:prSet/>
      <dgm:spPr/>
      <dgm:t>
        <a:bodyPr/>
        <a:lstStyle/>
        <a:p>
          <a:endParaRPr lang="zh-CN" altLang="en-US"/>
        </a:p>
      </dgm:t>
    </dgm:pt>
    <dgm:pt modelId="{0F9D3CAC-7335-4BF7-A0C5-C944DD66553E}" type="pres">
      <dgm:prSet presAssocID="{77A9CB96-27AB-45C2-A7F9-146BC4F28059}" presName="hierChild1">
        <dgm:presLayoutVars>
          <dgm:orgChart val="1"/>
          <dgm:chPref val="1"/>
          <dgm:dir/>
          <dgm:animOne val="branch"/>
          <dgm:animLvl val="lvl"/>
          <dgm:resizeHandles/>
        </dgm:presLayoutVars>
      </dgm:prSet>
      <dgm:spPr/>
      <dgm:t>
        <a:bodyPr/>
        <a:lstStyle/>
        <a:p/>
      </dgm:t>
    </dgm:pt>
    <dgm:pt modelId="{F1738444-12FE-44C9-BA28-8430D2F07379}" type="pres">
      <dgm:prSet presAssocID="{E8D07189-E95F-4C45-941C-2B596CF1789E}" presName="hierRoot1">
        <dgm:presLayoutVars>
          <dgm:hierBranch/>
        </dgm:presLayoutVars>
      </dgm:prSet>
      <dgm:spPr/>
      <dgm:t>
        <a:bodyPr/>
        <a:lstStyle/>
        <a:p/>
      </dgm:t>
    </dgm:pt>
    <dgm:pt modelId="{024F580B-6615-4750-94C6-C6E71EBA4797}" type="pres">
      <dgm:prSet presAssocID="{E8D07189-E95F-4C45-941C-2B596CF1789E}" presName="rootComposite1"/>
      <dgm:spPr/>
      <dgm:t>
        <a:bodyPr/>
        <a:lstStyle/>
        <a:p/>
      </dgm:t>
    </dgm:pt>
    <dgm:pt modelId="{53ABDEA5-9011-468E-ACAD-3358FD2220A6}" type="pres">
      <dgm:prSet presAssocID="{E8D07189-E95F-4C45-941C-2B596CF1789E}" presName="rootText1" presStyleLbl="node0" presStyleCnt="1" custScaleX="185946">
        <dgm:presLayoutVars>
          <dgm:chPref val="3"/>
        </dgm:presLayoutVars>
      </dgm:prSet>
      <dgm:spPr/>
      <dgm:t>
        <a:bodyPr/>
        <a:lstStyle/>
        <a:p>
          <a:endParaRPr lang="zh-CN" altLang="en-US"/>
        </a:p>
      </dgm:t>
    </dgm:pt>
    <dgm:pt modelId="{0E1F6232-1BAA-4377-B1B9-5CF4F613D322}" type="pres">
      <dgm:prSet presAssocID="{E8D07189-E95F-4C45-941C-2B596CF1789E}" presName="rootConnector1" presStyleLbl="node1" presStyleCnt="1"/>
      <dgm:spPr/>
      <dgm:t>
        <a:bodyPr/>
        <a:lstStyle/>
        <a:p>
          <a:endParaRPr lang="zh-CN" altLang="en-US"/>
        </a:p>
      </dgm:t>
    </dgm:pt>
    <dgm:pt modelId="{AE864CBE-2FBC-43DC-8F6B-3C2022FAB8C9}" type="pres">
      <dgm:prSet presAssocID="{E8D07189-E95F-4C45-941C-2B596CF1789E}" presName="hierChild2"/>
      <dgm:spPr/>
      <dgm:t>
        <a:bodyPr/>
        <a:lstStyle/>
        <a:p/>
      </dgm:t>
    </dgm:pt>
    <dgm:pt modelId="{E3A64320-1794-40DB-85F0-1D1C4C57B05D}" type="pres">
      <dgm:prSet presAssocID="{AE888E15-CCD7-4A26-8F80-4A37CAD6DF38}" presName="Name35" presStyleLbl="parChTrans1D2" presStyleIdx="4" presStyleCnt="5"/>
      <dgm:spPr/>
      <dgm:t>
        <a:bodyPr/>
        <a:lstStyle/>
        <a:p>
          <a:endParaRPr lang="zh-CN" altLang="en-US"/>
        </a:p>
      </dgm:t>
    </dgm:pt>
    <dgm:pt modelId="{C89FEFD8-7531-4A2F-ADE8-7DC33BF1F94D}" type="pres">
      <dgm:prSet presAssocID="{2CE9456B-7B24-4198-A052-B9E9C06EA66F}" presName="hierRoot2">
        <dgm:presLayoutVars>
          <dgm:hierBranch/>
        </dgm:presLayoutVars>
      </dgm:prSet>
      <dgm:spPr/>
      <dgm:t>
        <a:bodyPr/>
        <a:lstStyle/>
        <a:p/>
      </dgm:t>
    </dgm:pt>
    <dgm:pt modelId="{E429EE01-4FF2-49F7-9C25-4053D42F2596}" type="pres">
      <dgm:prSet presAssocID="{2CE9456B-7B24-4198-A052-B9E9C06EA66F}" presName="rootComposite"/>
      <dgm:spPr/>
      <dgm:t>
        <a:bodyPr/>
        <a:lstStyle/>
        <a:p/>
      </dgm:t>
    </dgm:pt>
    <dgm:pt modelId="{838C0D0C-F967-42A5-A2A9-275F56DA8CCB}" type="pres">
      <dgm:prSet presAssocID="{2CE9456B-7B24-4198-A052-B9E9C06EA66F}" presName="rootText" presStyleLbl="node2" presStyleCnt="5">
        <dgm:presLayoutVars>
          <dgm:chPref val="3"/>
        </dgm:presLayoutVars>
      </dgm:prSet>
      <dgm:spPr/>
      <dgm:t>
        <a:bodyPr/>
        <a:lstStyle/>
        <a:p>
          <a:endParaRPr lang="zh-CN" altLang="en-US"/>
        </a:p>
      </dgm:t>
    </dgm:pt>
    <dgm:pt modelId="{034F13F9-0030-4E70-A4F8-ADB452F4F387}" type="pres">
      <dgm:prSet presAssocID="{2CE9456B-7B24-4198-A052-B9E9C06EA66F}" presName="rootConnector" presStyleLbl="node2" presStyleCnt="5"/>
      <dgm:spPr/>
      <dgm:t>
        <a:bodyPr/>
        <a:lstStyle/>
        <a:p>
          <a:endParaRPr lang="zh-CN" altLang="en-US"/>
        </a:p>
      </dgm:t>
    </dgm:pt>
    <dgm:pt modelId="{EFA7E6F4-8782-44A9-8F39-1B8439395770}" type="pres">
      <dgm:prSet presAssocID="{2CE9456B-7B24-4198-A052-B9E9C06EA66F}" presName="hierChild4"/>
      <dgm:spPr/>
      <dgm:t>
        <a:bodyPr/>
        <a:lstStyle/>
        <a:p/>
      </dgm:t>
    </dgm:pt>
    <dgm:pt modelId="{F5732458-A7BF-47BB-A18C-21B2DDC1C9E9}" type="pres">
      <dgm:prSet presAssocID="{2CE9456B-7B24-4198-A052-B9E9C06EA66F}" presName="hierChild5"/>
      <dgm:spPr/>
      <dgm:t>
        <a:bodyPr/>
        <a:lstStyle/>
        <a:p/>
      </dgm:t>
    </dgm:pt>
    <dgm:pt modelId="{59753D50-13B5-450B-A0C7-E0F6541FC199}" type="pres">
      <dgm:prSet presAssocID="{B501FF12-4DBB-4CB7-85FE-256489B7DFE9}" presName="Name35" presStyleLbl="parChTrans1D2" presStyleIdx="3" presStyleCnt="5"/>
      <dgm:spPr/>
      <dgm:t>
        <a:bodyPr/>
        <a:lstStyle/>
        <a:p>
          <a:endParaRPr lang="zh-CN" altLang="en-US"/>
        </a:p>
      </dgm:t>
    </dgm:pt>
    <dgm:pt modelId="{3D8AA482-2303-4C46-85D1-30FC3D59B460}" type="pres">
      <dgm:prSet presAssocID="{B27A8B87-2FBF-495A-BDC7-F89DE9A1304E}" presName="hierRoot2">
        <dgm:presLayoutVars>
          <dgm:hierBranch/>
        </dgm:presLayoutVars>
      </dgm:prSet>
      <dgm:spPr/>
      <dgm:t>
        <a:bodyPr/>
        <a:lstStyle/>
        <a:p/>
      </dgm:t>
    </dgm:pt>
    <dgm:pt modelId="{827C7A20-A8C0-46C6-8A49-0FCAE00971AC}" type="pres">
      <dgm:prSet presAssocID="{B27A8B87-2FBF-495A-BDC7-F89DE9A1304E}" presName="rootComposite"/>
      <dgm:spPr/>
      <dgm:t>
        <a:bodyPr/>
        <a:lstStyle/>
        <a:p/>
      </dgm:t>
    </dgm:pt>
    <dgm:pt modelId="{501B4934-02D6-4344-9386-97DCB0318BC8}" type="pres">
      <dgm:prSet presAssocID="{B27A8B87-2FBF-495A-BDC7-F89DE9A1304E}" presName="rootText" presStyleLbl="node2" presStyleIdx="1" presStyleCnt="5">
        <dgm:presLayoutVars>
          <dgm:chPref val="3"/>
        </dgm:presLayoutVars>
      </dgm:prSet>
      <dgm:spPr/>
      <dgm:t>
        <a:bodyPr/>
        <a:lstStyle/>
        <a:p>
          <a:endParaRPr lang="zh-CN" altLang="en-US"/>
        </a:p>
      </dgm:t>
    </dgm:pt>
    <dgm:pt modelId="{9A056A16-EEEC-46E3-8FD3-5AD906F2773D}" type="pres">
      <dgm:prSet presAssocID="{B27A8B87-2FBF-495A-BDC7-F89DE9A1304E}" presName="rootConnector" presStyleLbl="node2" presStyleIdx="1" presStyleCnt="5"/>
      <dgm:spPr/>
      <dgm:t>
        <a:bodyPr/>
        <a:lstStyle/>
        <a:p>
          <a:endParaRPr lang="zh-CN" altLang="en-US"/>
        </a:p>
      </dgm:t>
    </dgm:pt>
    <dgm:pt modelId="{902ED17E-6B48-4253-AAF7-BD811D23CD56}" type="pres">
      <dgm:prSet presAssocID="{B27A8B87-2FBF-495A-BDC7-F89DE9A1304E}" presName="hierChild4"/>
      <dgm:spPr/>
      <dgm:t>
        <a:bodyPr/>
        <a:lstStyle/>
        <a:p/>
      </dgm:t>
    </dgm:pt>
    <dgm:pt modelId="{5C1986E8-1066-4BFF-B4DE-543972EF4B3C}" type="pres">
      <dgm:prSet presAssocID="{B27A8B87-2FBF-495A-BDC7-F89DE9A1304E}" presName="hierChild5"/>
      <dgm:spPr/>
      <dgm:t>
        <a:bodyPr/>
        <a:lstStyle/>
        <a:p/>
      </dgm:t>
    </dgm:pt>
    <dgm:pt modelId="{F3D7C2D8-2515-4388-AE33-B01F0FC8714E}" type="pres">
      <dgm:prSet presAssocID="{086BA01B-ED03-4A30-8B27-A80333F6E284}" presName="Name35" presStyleLbl="parChTrans1D2" presStyleIdx="2" presStyleCnt="5"/>
      <dgm:spPr/>
      <dgm:t>
        <a:bodyPr/>
        <a:lstStyle/>
        <a:p>
          <a:endParaRPr lang="zh-CN" altLang="en-US"/>
        </a:p>
      </dgm:t>
    </dgm:pt>
    <dgm:pt modelId="{04F4CF22-3E7D-4626-A072-55417F450511}" type="pres">
      <dgm:prSet presAssocID="{A6FBD41D-2F8F-4BB7-8692-523FA05ED297}" presName="hierRoot2">
        <dgm:presLayoutVars>
          <dgm:hierBranch/>
        </dgm:presLayoutVars>
      </dgm:prSet>
      <dgm:spPr/>
      <dgm:t>
        <a:bodyPr/>
        <a:lstStyle/>
        <a:p/>
      </dgm:t>
    </dgm:pt>
    <dgm:pt modelId="{C6A2DB14-8DC2-44FE-924F-E5E662A63437}" type="pres">
      <dgm:prSet presAssocID="{A6FBD41D-2F8F-4BB7-8692-523FA05ED297}" presName="rootComposite"/>
      <dgm:spPr/>
      <dgm:t>
        <a:bodyPr/>
        <a:lstStyle/>
        <a:p/>
      </dgm:t>
    </dgm:pt>
    <dgm:pt modelId="{CE563273-4ACA-4193-B453-B54DE706EF46}" type="pres">
      <dgm:prSet presAssocID="{A6FBD41D-2F8F-4BB7-8692-523FA05ED297}" presName="rootText" presStyleLbl="node2" presStyleIdx="2" presStyleCnt="5">
        <dgm:presLayoutVars>
          <dgm:chPref val="3"/>
        </dgm:presLayoutVars>
      </dgm:prSet>
      <dgm:spPr/>
      <dgm:t>
        <a:bodyPr/>
        <a:lstStyle/>
        <a:p>
          <a:endParaRPr lang="zh-CN" altLang="en-US"/>
        </a:p>
      </dgm:t>
    </dgm:pt>
    <dgm:pt modelId="{1431D58E-254D-4B37-9F8E-849828CA2398}" type="pres">
      <dgm:prSet presAssocID="{A6FBD41D-2F8F-4BB7-8692-523FA05ED297}" presName="rootConnector" presStyleLbl="node2" presStyleIdx="2" presStyleCnt="5"/>
      <dgm:spPr/>
      <dgm:t>
        <a:bodyPr/>
        <a:lstStyle/>
        <a:p>
          <a:endParaRPr lang="zh-CN" altLang="en-US"/>
        </a:p>
      </dgm:t>
    </dgm:pt>
    <dgm:pt modelId="{D42C5F45-0F97-4C43-9A37-EC916CD6C992}" type="pres">
      <dgm:prSet presAssocID="{A6FBD41D-2F8F-4BB7-8692-523FA05ED297}" presName="hierChild4"/>
      <dgm:spPr/>
      <dgm:t>
        <a:bodyPr/>
        <a:lstStyle/>
        <a:p/>
      </dgm:t>
    </dgm:pt>
    <dgm:pt modelId="{712C70EB-86E7-4A81-B208-D1804B02399F}" type="pres">
      <dgm:prSet presAssocID="{A6FBD41D-2F8F-4BB7-8692-523FA05ED297}" presName="hierChild5"/>
      <dgm:spPr/>
      <dgm:t>
        <a:bodyPr/>
        <a:lstStyle/>
        <a:p/>
      </dgm:t>
    </dgm:pt>
    <dgm:pt modelId="{A1BAA6EB-B022-4DFD-9420-8B8FC981D8DC}" type="pres">
      <dgm:prSet presAssocID="{98C4EB14-DB77-40D7-A4B8-A5642A9290B9}" presName="Name35" presStyleLbl="parChTrans1D2" presStyleIdx="1" presStyleCnt="5"/>
      <dgm:spPr/>
      <dgm:t>
        <a:bodyPr/>
        <a:lstStyle/>
        <a:p>
          <a:endParaRPr lang="zh-CN" altLang="en-US"/>
        </a:p>
      </dgm:t>
    </dgm:pt>
    <dgm:pt modelId="{9DA75432-A946-4503-BB2E-FE9D7AC93208}" type="pres">
      <dgm:prSet presAssocID="{6CF5AC91-2BA3-43F0-A396-5F0BB116E760}" presName="hierRoot2">
        <dgm:presLayoutVars>
          <dgm:hierBranch/>
        </dgm:presLayoutVars>
      </dgm:prSet>
      <dgm:spPr/>
      <dgm:t>
        <a:bodyPr/>
        <a:lstStyle/>
        <a:p/>
      </dgm:t>
    </dgm:pt>
    <dgm:pt modelId="{E72F8258-0C3D-40C0-A95D-6C380374DE24}" type="pres">
      <dgm:prSet presAssocID="{6CF5AC91-2BA3-43F0-A396-5F0BB116E760}" presName="rootComposite"/>
      <dgm:spPr/>
      <dgm:t>
        <a:bodyPr/>
        <a:lstStyle/>
        <a:p/>
      </dgm:t>
    </dgm:pt>
    <dgm:pt modelId="{395A9B18-4997-4BB0-A1A3-6A8B092B5B12}" type="pres">
      <dgm:prSet presAssocID="{6CF5AC91-2BA3-43F0-A396-5F0BB116E760}" presName="rootText" presStyleLbl="node2" presStyleIdx="3" presStyleCnt="5">
        <dgm:presLayoutVars>
          <dgm:chPref val="3"/>
        </dgm:presLayoutVars>
      </dgm:prSet>
      <dgm:spPr/>
      <dgm:t>
        <a:bodyPr/>
        <a:lstStyle/>
        <a:p>
          <a:endParaRPr lang="zh-CN" altLang="en-US"/>
        </a:p>
      </dgm:t>
    </dgm:pt>
    <dgm:pt modelId="{75047D62-4DAA-4690-9B3E-CB12BDE52127}" type="pres">
      <dgm:prSet presAssocID="{6CF5AC91-2BA3-43F0-A396-5F0BB116E760}" presName="rootConnector" presStyleLbl="node2" presStyleIdx="3" presStyleCnt="5"/>
      <dgm:spPr/>
      <dgm:t>
        <a:bodyPr/>
        <a:lstStyle/>
        <a:p>
          <a:endParaRPr lang="zh-CN" altLang="en-US"/>
        </a:p>
      </dgm:t>
    </dgm:pt>
    <dgm:pt modelId="{4E54100B-8795-4A81-8E3B-A80E60FFBA62}" type="pres">
      <dgm:prSet presAssocID="{6CF5AC91-2BA3-43F0-A396-5F0BB116E760}" presName="hierChild4"/>
      <dgm:spPr/>
      <dgm:t>
        <a:bodyPr/>
        <a:lstStyle/>
        <a:p/>
      </dgm:t>
    </dgm:pt>
    <dgm:pt modelId="{D25CB3AF-26B0-4697-82B5-AC59DA1E6383}" type="pres">
      <dgm:prSet presAssocID="{6CF5AC91-2BA3-43F0-A396-5F0BB116E760}" presName="hierChild5"/>
      <dgm:spPr/>
      <dgm:t>
        <a:bodyPr/>
        <a:lstStyle/>
        <a:p/>
      </dgm:t>
    </dgm:pt>
    <dgm:pt modelId="{20132F3A-4C84-49A6-B227-D799F27902AA}" type="pres">
      <dgm:prSet presAssocID="{88387E13-684B-4C85-ADFA-FC76CCB2E94F}" presName="Name35" presStyleLbl="parChTrans1D2" presStyleCnt="5"/>
      <dgm:spPr/>
      <dgm:t>
        <a:bodyPr/>
        <a:lstStyle/>
        <a:p>
          <a:endParaRPr lang="zh-CN" altLang="en-US"/>
        </a:p>
      </dgm:t>
    </dgm:pt>
    <dgm:pt modelId="{7293F5CF-CEE6-411F-83EE-0173F35E1E47}" type="pres">
      <dgm:prSet presAssocID="{377CBF6F-DB27-449A-9DEB-617773882C5C}" presName="hierRoot2">
        <dgm:presLayoutVars>
          <dgm:hierBranch/>
        </dgm:presLayoutVars>
      </dgm:prSet>
      <dgm:spPr/>
      <dgm:t>
        <a:bodyPr/>
        <a:lstStyle/>
        <a:p/>
      </dgm:t>
    </dgm:pt>
    <dgm:pt modelId="{1A2B1A58-EB81-45DC-B2D8-190492570CA1}" type="pres">
      <dgm:prSet presAssocID="{377CBF6F-DB27-449A-9DEB-617773882C5C}" presName="rootComposite"/>
      <dgm:spPr/>
      <dgm:t>
        <a:bodyPr/>
        <a:lstStyle/>
        <a:p/>
      </dgm:t>
    </dgm:pt>
    <dgm:pt modelId="{0C54166C-7BA9-4ED8-8947-40DD0A1D62E4}" type="pres">
      <dgm:prSet presAssocID="{377CBF6F-DB27-449A-9DEB-617773882C5C}" presName="rootText" presStyleLbl="node2" presStyleIdx="4" presStyleCnt="5">
        <dgm:presLayoutVars>
          <dgm:chPref val="3"/>
        </dgm:presLayoutVars>
      </dgm:prSet>
      <dgm:spPr/>
      <dgm:t>
        <a:bodyPr/>
        <a:lstStyle/>
        <a:p>
          <a:endParaRPr lang="zh-CN" altLang="en-US"/>
        </a:p>
      </dgm:t>
    </dgm:pt>
    <dgm:pt modelId="{6AB76D7A-5904-44FE-99C6-C91B2D3E15AF}" type="pres">
      <dgm:prSet presAssocID="{377CBF6F-DB27-449A-9DEB-617773882C5C}" presName="rootConnector" presStyleLbl="node2" presStyleIdx="4" presStyleCnt="5"/>
      <dgm:spPr/>
      <dgm:t>
        <a:bodyPr/>
        <a:lstStyle/>
        <a:p>
          <a:endParaRPr lang="zh-CN" altLang="en-US"/>
        </a:p>
      </dgm:t>
    </dgm:pt>
    <dgm:pt modelId="{CDF6A148-5E7A-4907-991B-61CC6A247929}" type="pres">
      <dgm:prSet presAssocID="{377CBF6F-DB27-449A-9DEB-617773882C5C}" presName="hierChild4"/>
      <dgm:spPr/>
      <dgm:t>
        <a:bodyPr/>
        <a:lstStyle/>
        <a:p/>
      </dgm:t>
    </dgm:pt>
    <dgm:pt modelId="{5CC1B9CE-13B9-4EBF-B947-7C2BFBC818DD}" type="pres">
      <dgm:prSet presAssocID="{377CBF6F-DB27-449A-9DEB-617773882C5C}" presName="hierChild5"/>
      <dgm:spPr/>
      <dgm:t>
        <a:bodyPr/>
        <a:lstStyle/>
        <a:p/>
      </dgm:t>
    </dgm:pt>
    <dgm:pt modelId="{EE2494C3-72D8-45F9-948E-6C9A681CF865}" type="pres">
      <dgm:prSet presAssocID="{E8D07189-E95F-4C45-941C-2B596CF1789E}" presName="hierChild3"/>
      <dgm:spPr/>
      <dgm:t>
        <a:bodyPr/>
        <a:lstStyle/>
        <a:p/>
      </dgm:t>
    </dgm:pt>
  </dgm:ptLst>
  <dgm:cxnLst>
    <dgm:cxn modelId="{FFC46605-8ABE-48E5-B345-EBAB0853A474}" srcId="{77A9CB96-27AB-45C2-A7F9-146BC4F28059}" destId="{E8D07189-E95F-4C45-941C-2B596CF1789E}" srcOrd="0" destOrd="0" parTransId="{D5B14E80-F1AC-4071-9883-3F0E3C83B556}" sibTransId="{5F286E7B-6360-42CE-AFA7-E1678457E196}"/>
    <dgm:cxn modelId="{24B4F2A7-1C76-40BF-B385-269C712B52AD}" srcId="{E8D07189-E95F-4C45-941C-2B596CF1789E}" destId="{2CE9456B-7B24-4198-A052-B9E9C06EA66F}" srcOrd="0" destOrd="0" parTransId="{AE888E15-CCD7-4A26-8F80-4A37CAD6DF38}" sibTransId="{84DD03AA-22B1-4B37-AADA-FB9DA6AC78E9}"/>
    <dgm:cxn modelId="{0026DEF1-BC39-476F-854D-085BA92A2F56}" srcId="{E8D07189-E95F-4C45-941C-2B596CF1789E}" destId="{B27A8B87-2FBF-495A-BDC7-F89DE9A1304E}" srcOrd="1" destOrd="0" parTransId="{B501FF12-4DBB-4CB7-85FE-256489B7DFE9}" sibTransId="{BFB52637-745F-4432-AEA3-C4E4FB37FB09}"/>
    <dgm:cxn modelId="{6DC6536F-AE15-4A4C-9737-326EEBC90BBE}" srcId="{E8D07189-E95F-4C45-941C-2B596CF1789E}" destId="{A6FBD41D-2F8F-4BB7-8692-523FA05ED297}" srcOrd="2" destOrd="0" parTransId="{086BA01B-ED03-4A30-8B27-A80333F6E284}" sibTransId="{EFF62F0B-1647-4D23-B153-A0B6F31E7E69}"/>
    <dgm:cxn modelId="{0BE2BE6B-BA02-4236-B871-F5CE12507703}" srcId="{E8D07189-E95F-4C45-941C-2B596CF1789E}" destId="{6CF5AC91-2BA3-43F0-A396-5F0BB116E760}" srcOrd="3" destOrd="0" parTransId="{98C4EB14-DB77-40D7-A4B8-A5642A9290B9}" sibTransId="{4B2DCE27-11C4-4D8B-B6E8-EA3BFC28E6E0}"/>
    <dgm:cxn modelId="{BDFCFE47-CC52-4628-B180-B3EF97A86EEC}" srcId="{E8D07189-E95F-4C45-941C-2B596CF1789E}" destId="{377CBF6F-DB27-449A-9DEB-617773882C5C}" srcOrd="4" destOrd="0" parTransId="{88387E13-684B-4C85-ADFA-FC76CCB2E94F}" sibTransId="{A3B04B64-4162-4958-A006-F858F0A41CB0}"/>
    <dgm:cxn modelId="{B0ED89ED-7BCC-4230-B71C-B34D1EA532DE}" type="presOf" srcId="{77A9CB96-27AB-45C2-A7F9-146BC4F28059}" destId="{0F9D3CAC-7335-4BF7-A0C5-C944DD66553E}" srcOrd="0" destOrd="0" presId="urn:microsoft.com/office/officeart/2005/8/layout/orgChart1"/>
    <dgm:cxn modelId="{71F2EB01-A012-4036-A4B1-02E377DCDD41}" type="presParOf" srcId="{0F9D3CAC-7335-4BF7-A0C5-C944DD66553E}" destId="{F1738444-12FE-44C9-BA28-8430D2F07379}" srcOrd="0" destOrd="0" presId="urn:microsoft.com/office/officeart/2005/8/layout/orgChart1"/>
    <dgm:cxn modelId="{E4AC0DA2-CB78-4F5F-A746-F56EF710B5D6}" type="presParOf" srcId="{F1738444-12FE-44C9-BA28-8430D2F07379}" destId="{024F580B-6615-4750-94C6-C6E71EBA4797}" srcOrd="0" destOrd="0" presId="urn:microsoft.com/office/officeart/2005/8/layout/orgChart1"/>
    <dgm:cxn modelId="{C3E77D61-E901-497E-93DD-EF764D0CF4DD}" type="presParOf" srcId="{024F580B-6615-4750-94C6-C6E71EBA4797}" destId="{53ABDEA5-9011-468E-ACAD-3358FD2220A6}" srcOrd="0" destOrd="0" presId="urn:microsoft.com/office/officeart/2005/8/layout/orgChart1"/>
    <dgm:cxn modelId="{8BFB2959-5295-4200-B1C6-2FF228F89161}" type="presOf" srcId="{E8D07189-E95F-4C45-941C-2B596CF1789E}" destId="{53ABDEA5-9011-468E-ACAD-3358FD2220A6}" srcOrd="0" destOrd="0" presId="urn:microsoft.com/office/officeart/2005/8/layout/orgChart1"/>
    <dgm:cxn modelId="{8FB83466-E2F2-4B64-B603-847F160EEE9F}" type="presParOf" srcId="{024F580B-6615-4750-94C6-C6E71EBA4797}" destId="{0E1F6232-1BAA-4377-B1B9-5CF4F613D322}" srcOrd="1" destOrd="0" presId="urn:microsoft.com/office/officeart/2005/8/layout/orgChart1"/>
    <dgm:cxn modelId="{F6C45A7B-FB47-47DD-95C9-8003D99FA76C}" type="presOf" srcId="{E8D07189-E95F-4C45-941C-2B596CF1789E}" destId="{0E1F6232-1BAA-4377-B1B9-5CF4F613D322}" srcOrd="1" destOrd="0" presId="urn:microsoft.com/office/officeart/2005/8/layout/orgChart1"/>
    <dgm:cxn modelId="{F1CE704C-86D3-4885-B54F-93510A86F401}" type="presParOf" srcId="{F1738444-12FE-44C9-BA28-8430D2F07379}" destId="{AE864CBE-2FBC-43DC-8F6B-3C2022FAB8C9}" srcOrd="1" destOrd="0" presId="urn:microsoft.com/office/officeart/2005/8/layout/orgChart1"/>
    <dgm:cxn modelId="{F87F0D76-9D4F-4921-80FD-D37EB2425C43}" type="presParOf" srcId="{AE864CBE-2FBC-43DC-8F6B-3C2022FAB8C9}" destId="{E3A64320-1794-40DB-85F0-1D1C4C57B05D}" srcOrd="0" destOrd="0" presId="urn:microsoft.com/office/officeart/2005/8/layout/orgChart1"/>
    <dgm:cxn modelId="{F4D098CC-6236-4FEC-BBAF-47E609883050}" type="presOf" srcId="{AE888E15-CCD7-4A26-8F80-4A37CAD6DF38}" destId="{E3A64320-1794-40DB-85F0-1D1C4C57B05D}" srcOrd="0" destOrd="0" presId="urn:microsoft.com/office/officeart/2005/8/layout/orgChart1"/>
    <dgm:cxn modelId="{57A290D8-020C-44CC-B192-0967B3B3F6DB}" type="presParOf" srcId="{AE864CBE-2FBC-43DC-8F6B-3C2022FAB8C9}" destId="{C89FEFD8-7531-4A2F-ADE8-7DC33BF1F94D}" srcOrd="1" destOrd="0" presId="urn:microsoft.com/office/officeart/2005/8/layout/orgChart1"/>
    <dgm:cxn modelId="{A7A05064-89E3-4F13-9718-7506B8AE1A24}" type="presParOf" srcId="{C89FEFD8-7531-4A2F-ADE8-7DC33BF1F94D}" destId="{E429EE01-4FF2-49F7-9C25-4053D42F2596}" srcOrd="0" destOrd="0" presId="urn:microsoft.com/office/officeart/2005/8/layout/orgChart1"/>
    <dgm:cxn modelId="{4F852502-4F04-4F58-8825-6BCBE1B4A594}" type="presParOf" srcId="{E429EE01-4FF2-49F7-9C25-4053D42F2596}" destId="{838C0D0C-F967-42A5-A2A9-275F56DA8CCB}" srcOrd="0" destOrd="0" presId="urn:microsoft.com/office/officeart/2005/8/layout/orgChart1"/>
    <dgm:cxn modelId="{39450540-BDBE-46FB-B2BC-7FB8CF2EAB23}" type="presOf" srcId="{2CE9456B-7B24-4198-A052-B9E9C06EA66F}" destId="{838C0D0C-F967-42A5-A2A9-275F56DA8CCB}" srcOrd="0" destOrd="0" presId="urn:microsoft.com/office/officeart/2005/8/layout/orgChart1"/>
    <dgm:cxn modelId="{DE27AEB4-2C8F-4494-9602-C51F40AE4835}" type="presParOf" srcId="{E429EE01-4FF2-49F7-9C25-4053D42F2596}" destId="{034F13F9-0030-4E70-A4F8-ADB452F4F387}" srcOrd="1" destOrd="0" presId="urn:microsoft.com/office/officeart/2005/8/layout/orgChart1"/>
    <dgm:cxn modelId="{D33F1305-BF76-491B-9453-E732A36557C6}" type="presOf" srcId="{2CE9456B-7B24-4198-A052-B9E9C06EA66F}" destId="{034F13F9-0030-4E70-A4F8-ADB452F4F387}" srcOrd="1" destOrd="0" presId="urn:microsoft.com/office/officeart/2005/8/layout/orgChart1"/>
    <dgm:cxn modelId="{953CA911-8E7D-4B94-98FF-5109184B223A}" type="presParOf" srcId="{C89FEFD8-7531-4A2F-ADE8-7DC33BF1F94D}" destId="{EFA7E6F4-8782-44A9-8F39-1B8439395770}" srcOrd="1" destOrd="0" presId="urn:microsoft.com/office/officeart/2005/8/layout/orgChart1"/>
    <dgm:cxn modelId="{D4C242B3-1169-465E-AEC9-DE25D2BA4A46}" type="presParOf" srcId="{C89FEFD8-7531-4A2F-ADE8-7DC33BF1F94D}" destId="{F5732458-A7BF-47BB-A18C-21B2DDC1C9E9}" srcOrd="2" destOrd="0" presId="urn:microsoft.com/office/officeart/2005/8/layout/orgChart1"/>
    <dgm:cxn modelId="{CB8CB26A-B87E-4268-9193-70B5CAD26E48}" type="presParOf" srcId="{AE864CBE-2FBC-43DC-8F6B-3C2022FAB8C9}" destId="{59753D50-13B5-450B-A0C7-E0F6541FC199}" srcOrd="2" destOrd="0" presId="urn:microsoft.com/office/officeart/2005/8/layout/orgChart1"/>
    <dgm:cxn modelId="{5F77F3BB-A217-4249-A97A-355F78C4FFA7}" type="presOf" srcId="{B501FF12-4DBB-4CB7-85FE-256489B7DFE9}" destId="{59753D50-13B5-450B-A0C7-E0F6541FC199}" srcOrd="0" destOrd="0" presId="urn:microsoft.com/office/officeart/2005/8/layout/orgChart1"/>
    <dgm:cxn modelId="{B903CC6E-5B89-48B3-947D-11088C99B1C8}" type="presParOf" srcId="{AE864CBE-2FBC-43DC-8F6B-3C2022FAB8C9}" destId="{3D8AA482-2303-4C46-85D1-30FC3D59B460}" srcOrd="3" destOrd="0" presId="urn:microsoft.com/office/officeart/2005/8/layout/orgChart1"/>
    <dgm:cxn modelId="{92DF6C6D-DA67-472A-B646-76541C053F0E}" type="presParOf" srcId="{3D8AA482-2303-4C46-85D1-30FC3D59B460}" destId="{827C7A20-A8C0-46C6-8A49-0FCAE00971AC}" srcOrd="0" destOrd="0" presId="urn:microsoft.com/office/officeart/2005/8/layout/orgChart1"/>
    <dgm:cxn modelId="{7C96C5C1-BED6-4333-8FA9-564694C8B83A}" type="presParOf" srcId="{827C7A20-A8C0-46C6-8A49-0FCAE00971AC}" destId="{501B4934-02D6-4344-9386-97DCB0318BC8}" srcOrd="0" destOrd="0" presId="urn:microsoft.com/office/officeart/2005/8/layout/orgChart1"/>
    <dgm:cxn modelId="{E36307E0-EBDF-47F4-B844-94E00A599AB5}" type="presOf" srcId="{B27A8B87-2FBF-495A-BDC7-F89DE9A1304E}" destId="{501B4934-02D6-4344-9386-97DCB0318BC8}" srcOrd="0" destOrd="0" presId="urn:microsoft.com/office/officeart/2005/8/layout/orgChart1"/>
    <dgm:cxn modelId="{85640396-53C8-4F06-B23B-C6E3CDD656FB}" type="presParOf" srcId="{827C7A20-A8C0-46C6-8A49-0FCAE00971AC}" destId="{9A056A16-EEEC-46E3-8FD3-5AD906F2773D}" srcOrd="1" destOrd="0" presId="urn:microsoft.com/office/officeart/2005/8/layout/orgChart1"/>
    <dgm:cxn modelId="{0E6D73F8-7DD4-47A0-B983-6A38A70B2C43}" type="presOf" srcId="{B27A8B87-2FBF-495A-BDC7-F89DE9A1304E}" destId="{9A056A16-EEEC-46E3-8FD3-5AD906F2773D}" srcOrd="1" destOrd="0" presId="urn:microsoft.com/office/officeart/2005/8/layout/orgChart1"/>
    <dgm:cxn modelId="{C8C33ADB-0590-4AE7-941E-E05E1F527848}" type="presParOf" srcId="{3D8AA482-2303-4C46-85D1-30FC3D59B460}" destId="{902ED17E-6B48-4253-AAF7-BD811D23CD56}" srcOrd="1" destOrd="0" presId="urn:microsoft.com/office/officeart/2005/8/layout/orgChart1"/>
    <dgm:cxn modelId="{B3E52556-799B-46A5-A335-B37E051B69AB}" type="presParOf" srcId="{3D8AA482-2303-4C46-85D1-30FC3D59B460}" destId="{5C1986E8-1066-4BFF-B4DE-543972EF4B3C}" srcOrd="2" destOrd="0" presId="urn:microsoft.com/office/officeart/2005/8/layout/orgChart1"/>
    <dgm:cxn modelId="{37949906-CF00-49ED-AEEE-04F6CB14D69D}" type="presParOf" srcId="{AE864CBE-2FBC-43DC-8F6B-3C2022FAB8C9}" destId="{F3D7C2D8-2515-4388-AE33-B01F0FC8714E}" srcOrd="4" destOrd="0" presId="urn:microsoft.com/office/officeart/2005/8/layout/orgChart1"/>
    <dgm:cxn modelId="{485F49C6-9AEC-4A9C-AA3F-26212FFF50C7}" type="presOf" srcId="{086BA01B-ED03-4A30-8B27-A80333F6E284}" destId="{F3D7C2D8-2515-4388-AE33-B01F0FC8714E}" srcOrd="0" destOrd="0" presId="urn:microsoft.com/office/officeart/2005/8/layout/orgChart1"/>
    <dgm:cxn modelId="{4D7C6BB9-0716-4B3E-BC34-0292BE0266A3}" type="presParOf" srcId="{AE864CBE-2FBC-43DC-8F6B-3C2022FAB8C9}" destId="{04F4CF22-3E7D-4626-A072-55417F450511}" srcOrd="5" destOrd="0" presId="urn:microsoft.com/office/officeart/2005/8/layout/orgChart1"/>
    <dgm:cxn modelId="{0AED8CED-87C6-451F-8291-B5C703A4E3D9}" type="presParOf" srcId="{04F4CF22-3E7D-4626-A072-55417F450511}" destId="{C6A2DB14-8DC2-44FE-924F-E5E662A63437}" srcOrd="0" destOrd="0" presId="urn:microsoft.com/office/officeart/2005/8/layout/orgChart1"/>
    <dgm:cxn modelId="{0F579791-0B40-41FF-B841-10F0B15A46D7}" type="presParOf" srcId="{C6A2DB14-8DC2-44FE-924F-E5E662A63437}" destId="{CE563273-4ACA-4193-B453-B54DE706EF46}" srcOrd="0" destOrd="0" presId="urn:microsoft.com/office/officeart/2005/8/layout/orgChart1"/>
    <dgm:cxn modelId="{3B02BBBB-DA81-4AF0-AE4D-F83661B8E100}" type="presOf" srcId="{A6FBD41D-2F8F-4BB7-8692-523FA05ED297}" destId="{CE563273-4ACA-4193-B453-B54DE706EF46}" srcOrd="0" destOrd="0" presId="urn:microsoft.com/office/officeart/2005/8/layout/orgChart1"/>
    <dgm:cxn modelId="{EC27C5E7-E5CF-45D3-B9EC-5AEE961A98C4}" type="presParOf" srcId="{C6A2DB14-8DC2-44FE-924F-E5E662A63437}" destId="{1431D58E-254D-4B37-9F8E-849828CA2398}" srcOrd="1" destOrd="0" presId="urn:microsoft.com/office/officeart/2005/8/layout/orgChart1"/>
    <dgm:cxn modelId="{BB6DCA54-797C-48F5-8F6C-DB3AAD460C52}" type="presOf" srcId="{A6FBD41D-2F8F-4BB7-8692-523FA05ED297}" destId="{1431D58E-254D-4B37-9F8E-849828CA2398}" srcOrd="1" destOrd="0" presId="urn:microsoft.com/office/officeart/2005/8/layout/orgChart1"/>
    <dgm:cxn modelId="{1B6FCA9A-A74F-4DE7-A5C8-187A59681D65}" type="presParOf" srcId="{04F4CF22-3E7D-4626-A072-55417F450511}" destId="{D42C5F45-0F97-4C43-9A37-EC916CD6C992}" srcOrd="1" destOrd="0" presId="urn:microsoft.com/office/officeart/2005/8/layout/orgChart1"/>
    <dgm:cxn modelId="{11F7F6C2-EDF7-400D-A3D6-B6BA3687EE9C}" type="presParOf" srcId="{04F4CF22-3E7D-4626-A072-55417F450511}" destId="{712C70EB-86E7-4A81-B208-D1804B02399F}" srcOrd="2" destOrd="0" presId="urn:microsoft.com/office/officeart/2005/8/layout/orgChart1"/>
    <dgm:cxn modelId="{714D5AB7-DCB1-445D-B72A-11A08750EFA6}" type="presParOf" srcId="{AE864CBE-2FBC-43DC-8F6B-3C2022FAB8C9}" destId="{A1BAA6EB-B022-4DFD-9420-8B8FC981D8DC}" srcOrd="6" destOrd="0" presId="urn:microsoft.com/office/officeart/2005/8/layout/orgChart1"/>
    <dgm:cxn modelId="{51A2C3A9-6A28-4D19-8893-68C600C40EE5}" type="presOf" srcId="{98C4EB14-DB77-40D7-A4B8-A5642A9290B9}" destId="{A1BAA6EB-B022-4DFD-9420-8B8FC981D8DC}" srcOrd="0" destOrd="0" presId="urn:microsoft.com/office/officeart/2005/8/layout/orgChart1"/>
    <dgm:cxn modelId="{C158EA8E-1075-4E1D-853F-67E9675917AB}" type="presParOf" srcId="{AE864CBE-2FBC-43DC-8F6B-3C2022FAB8C9}" destId="{9DA75432-A946-4503-BB2E-FE9D7AC93208}" srcOrd="7" destOrd="0" presId="urn:microsoft.com/office/officeart/2005/8/layout/orgChart1"/>
    <dgm:cxn modelId="{F15396C6-F7DE-42EC-A796-B67325C05DB8}" type="presParOf" srcId="{9DA75432-A946-4503-BB2E-FE9D7AC93208}" destId="{E72F8258-0C3D-40C0-A95D-6C380374DE24}" srcOrd="0" destOrd="0" presId="urn:microsoft.com/office/officeart/2005/8/layout/orgChart1"/>
    <dgm:cxn modelId="{EECF13BD-8299-4821-8F09-B726D4B3B1E9}" type="presParOf" srcId="{E72F8258-0C3D-40C0-A95D-6C380374DE24}" destId="{395A9B18-4997-4BB0-A1A3-6A8B092B5B12}" srcOrd="0" destOrd="0" presId="urn:microsoft.com/office/officeart/2005/8/layout/orgChart1"/>
    <dgm:cxn modelId="{8FA983C9-F1A7-4902-8699-C0CFEC8ABDB5}" type="presOf" srcId="{6CF5AC91-2BA3-43F0-A396-5F0BB116E760}" destId="{395A9B18-4997-4BB0-A1A3-6A8B092B5B12}" srcOrd="0" destOrd="0" presId="urn:microsoft.com/office/officeart/2005/8/layout/orgChart1"/>
    <dgm:cxn modelId="{F779DE9C-CF71-41D2-A8C1-5427AD961737}" type="presParOf" srcId="{E72F8258-0C3D-40C0-A95D-6C380374DE24}" destId="{75047D62-4DAA-4690-9B3E-CB12BDE52127}" srcOrd="1" destOrd="0" presId="urn:microsoft.com/office/officeart/2005/8/layout/orgChart1"/>
    <dgm:cxn modelId="{C51A7372-FC9F-48C6-857C-BF447DC6A288}" type="presOf" srcId="{6CF5AC91-2BA3-43F0-A396-5F0BB116E760}" destId="{75047D62-4DAA-4690-9B3E-CB12BDE52127}" srcOrd="1" destOrd="0" presId="urn:microsoft.com/office/officeart/2005/8/layout/orgChart1"/>
    <dgm:cxn modelId="{F65199B8-18E1-4D1B-8852-6087BE13FFB3}" type="presParOf" srcId="{9DA75432-A946-4503-BB2E-FE9D7AC93208}" destId="{4E54100B-8795-4A81-8E3B-A80E60FFBA62}" srcOrd="1" destOrd="0" presId="urn:microsoft.com/office/officeart/2005/8/layout/orgChart1"/>
    <dgm:cxn modelId="{0D0C61CF-BC31-4239-BF5A-00AD6A7E5EB1}" type="presParOf" srcId="{9DA75432-A946-4503-BB2E-FE9D7AC93208}" destId="{D25CB3AF-26B0-4697-82B5-AC59DA1E6383}" srcOrd="2" destOrd="0" presId="urn:microsoft.com/office/officeart/2005/8/layout/orgChart1"/>
    <dgm:cxn modelId="{182E7C82-31BD-4090-850F-C92F0D1CC88E}" type="presParOf" srcId="{AE864CBE-2FBC-43DC-8F6B-3C2022FAB8C9}" destId="{20132F3A-4C84-49A6-B227-D799F27902AA}" srcOrd="8" destOrd="0" presId="urn:microsoft.com/office/officeart/2005/8/layout/orgChart1"/>
    <dgm:cxn modelId="{0EC342EE-9A2A-4189-88D9-B79DDF63010D}" type="presOf" srcId="{88387E13-684B-4C85-ADFA-FC76CCB2E94F}" destId="{20132F3A-4C84-49A6-B227-D799F27902AA}" srcOrd="0" destOrd="0" presId="urn:microsoft.com/office/officeart/2005/8/layout/orgChart1"/>
    <dgm:cxn modelId="{53B480B5-E824-42E5-8297-E4E37D9830F0}" type="presParOf" srcId="{AE864CBE-2FBC-43DC-8F6B-3C2022FAB8C9}" destId="{7293F5CF-CEE6-411F-83EE-0173F35E1E47}" srcOrd="9" destOrd="0" presId="urn:microsoft.com/office/officeart/2005/8/layout/orgChart1"/>
    <dgm:cxn modelId="{F8D1E0C9-77B0-49E7-B074-FCAC199796D5}" type="presParOf" srcId="{7293F5CF-CEE6-411F-83EE-0173F35E1E47}" destId="{1A2B1A58-EB81-45DC-B2D8-190492570CA1}" srcOrd="0" destOrd="0" presId="urn:microsoft.com/office/officeart/2005/8/layout/orgChart1"/>
    <dgm:cxn modelId="{4ADF6412-51D7-4267-B542-440BC9627318}" type="presParOf" srcId="{1A2B1A58-EB81-45DC-B2D8-190492570CA1}" destId="{0C54166C-7BA9-4ED8-8947-40DD0A1D62E4}" srcOrd="0" destOrd="0" presId="urn:microsoft.com/office/officeart/2005/8/layout/orgChart1"/>
    <dgm:cxn modelId="{0F37AD71-B893-48B1-975A-40BA798B1A89}" type="presOf" srcId="{377CBF6F-DB27-449A-9DEB-617773882C5C}" destId="{0C54166C-7BA9-4ED8-8947-40DD0A1D62E4}" srcOrd="0" destOrd="0" presId="urn:microsoft.com/office/officeart/2005/8/layout/orgChart1"/>
    <dgm:cxn modelId="{A116EC2C-EC80-4B50-A749-DCC3982EA013}" type="presParOf" srcId="{1A2B1A58-EB81-45DC-B2D8-190492570CA1}" destId="{6AB76D7A-5904-44FE-99C6-C91B2D3E15AF}" srcOrd="1" destOrd="0" presId="urn:microsoft.com/office/officeart/2005/8/layout/orgChart1"/>
    <dgm:cxn modelId="{9CEE4409-C836-40C9-95B4-15F4055ECE2E}" type="presOf" srcId="{377CBF6F-DB27-449A-9DEB-617773882C5C}" destId="{6AB76D7A-5904-44FE-99C6-C91B2D3E15AF}" srcOrd="1" destOrd="0" presId="urn:microsoft.com/office/officeart/2005/8/layout/orgChart1"/>
    <dgm:cxn modelId="{AD58EDF7-416A-4AFC-8B14-4046690B2109}" type="presParOf" srcId="{7293F5CF-CEE6-411F-83EE-0173F35E1E47}" destId="{CDF6A148-5E7A-4907-991B-61CC6A247929}" srcOrd="1" destOrd="0" presId="urn:microsoft.com/office/officeart/2005/8/layout/orgChart1"/>
    <dgm:cxn modelId="{7367C2A0-E4B5-410C-9F3B-1685016C82C6}" type="presParOf" srcId="{7293F5CF-CEE6-411F-83EE-0173F35E1E47}" destId="{5CC1B9CE-13B9-4EBF-B947-7C2BFBC818DD}" srcOrd="2" destOrd="0" presId="urn:microsoft.com/office/officeart/2005/8/layout/orgChart1"/>
    <dgm:cxn modelId="{C955B4A6-1F84-4C34-A335-F44D7FD67A95}" type="presParOf" srcId="{F1738444-12FE-44C9-BA28-8430D2F07379}" destId="{EE2494C3-72D8-45F9-948E-6C9A681CF865}" srcOrd="2" destOrd="0" presId="urn:microsoft.com/office/officeart/2005/8/layout/orgChar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8FCBCA57-8FD7-4E14-B548-F52204841923}" type="doc">
      <dgm:prSet loTypeId="urn:microsoft.com/office/officeart/2005/8/layout/process5" loCatId="process" qsTypeId="urn:microsoft.com/office/officeart/2005/8/quickstyle/simple2" qsCatId="simple" csTypeId="urn:microsoft.com/office/officeart/2005/8/colors/accent6_2" csCatId="accent6" phldr="1"/>
      <dgm:spPr/>
      <dgm:t>
        <a:bodyPr/>
        <a:lstStyle/>
        <a:p>
          <a:endParaRPr lang="zh-CN" altLang="en-US"/>
        </a:p>
      </dgm:t>
    </dgm:pt>
    <dgm:pt modelId="{089D406D-862F-4593-9F44-EB4CED96A5B8}" type="parTrans" cxnId="{311D0A55-1884-40B0-B8DE-71B8AA42A63B}">
      <dgm:prSet/>
      <dgm:spPr/>
      <dgm:t>
        <a:bodyPr/>
        <a:lstStyle/>
        <a:p>
          <a:endParaRPr lang="zh-CN" altLang="en-US"/>
        </a:p>
      </dgm:t>
    </dgm:pt>
    <dgm:pt modelId="{A0C69349-9FEA-4DED-84D7-9CDCC26C8876}">
      <dgm:prSet phldrT="[文本]" custT="1"/>
      <dgm:spPr>
        <a:solidFill>
          <a:srgbClr val="92D050"/>
        </a:solidFill>
        <a:ln w="19050" cap="flat" cmpd="sng" algn="ctr">
          <a:solidFill>
            <a:schemeClr val="lt1">
              <a:hueOff val="0"/>
              <a:satOff val="0"/>
              <a:lumOff val="0"/>
              <a:alphaOff val="0"/>
            </a:schemeClr>
          </a:solidFill>
          <a:prstDash val="solid"/>
          <a:miter lim="800000"/>
        </a:ln>
      </dgm:spPr>
      <dgm:t>
        <a:bodyPr/>
        <a:lstStyle/>
        <a:p>
          <a:r>
            <a:rPr lang="zh-CN" sz="1800" smtClean="0"/>
            <a:t>组建新的薪酬方案设计团队</a:t>
          </a:r>
          <a:endParaRPr lang="zh-CN" altLang="en-US" sz="1800" b="0">
            <a:solidFill>
              <a:schemeClr val="bg1"/>
            </a:solidFill>
          </a:endParaRPr>
        </a:p>
      </dgm:t>
    </dgm:pt>
    <dgm:pt modelId="{B421407C-BE20-46F7-A08C-E7BF6DDAF65A}" type="sibTrans" cxnId="{311D0A55-1884-40B0-B8DE-71B8AA42A63B}">
      <dgm:prSet/>
      <dgm:spPr>
        <a:solidFill>
          <a:srgbClr val="92D050"/>
        </a:solidFill>
        <a:ln>
          <a:noFill/>
        </a:ln>
      </dgm:spPr>
      <dgm:t>
        <a:bodyPr/>
        <a:lstStyle/>
        <a:p>
          <a:endParaRPr lang="zh-CN" altLang="en-US"/>
        </a:p>
      </dgm:t>
    </dgm:pt>
    <dgm:pt modelId="{AED0FFD8-2B2F-4687-A0E6-C13E03C6F196}" type="parTrans" cxnId="{29D7825A-F396-4C47-8561-94ADE8F4F801}">
      <dgm:prSet/>
      <dgm:spPr/>
      <dgm:t>
        <a:bodyPr/>
        <a:lstStyle/>
        <a:p>
          <a:endParaRPr lang="zh-CN" altLang="en-US"/>
        </a:p>
      </dgm:t>
    </dgm:pt>
    <dgm:pt modelId="{713D2FBA-EE55-4DBD-946E-C364B7ADBE37}">
      <dgm:prSet phldrT="[文本]" custT="1"/>
      <dgm:spPr>
        <a:solidFill>
          <a:srgbClr val="00B050"/>
        </a:solidFill>
        <a:ln w="19050" cap="flat" cmpd="sng" algn="ctr">
          <a:solidFill>
            <a:schemeClr val="lt1">
              <a:hueOff val="0"/>
              <a:satOff val="0"/>
              <a:lumOff val="0"/>
              <a:alphaOff val="0"/>
            </a:schemeClr>
          </a:solidFill>
          <a:prstDash val="solid"/>
          <a:miter lim="800000"/>
        </a:ln>
      </dgm:spPr>
      <dgm:t>
        <a:bodyPr/>
        <a:lstStyle/>
        <a:p>
          <a:r>
            <a:rPr lang="zh-CN" sz="1800" smtClean="0"/>
            <a:t>评估现有的薪酬计划</a:t>
          </a:r>
          <a:endParaRPr lang="zh-CN" altLang="en-US" sz="1800">
            <a:solidFill>
              <a:schemeClr val="bg1"/>
            </a:solidFill>
          </a:endParaRPr>
        </a:p>
      </dgm:t>
    </dgm:pt>
    <dgm:pt modelId="{33CC2354-860E-407B-AC4D-B41BA207E6F0}" type="sibTrans" cxnId="{29D7825A-F396-4C47-8561-94ADE8F4F801}">
      <dgm:prSet/>
      <dgm:spPr>
        <a:solidFill>
          <a:srgbClr val="00B050"/>
        </a:solidFill>
        <a:ln>
          <a:noFill/>
        </a:ln>
      </dgm:spPr>
      <dgm:t>
        <a:bodyPr/>
        <a:lstStyle/>
        <a:p>
          <a:endParaRPr lang="zh-CN" altLang="en-US"/>
        </a:p>
      </dgm:t>
    </dgm:pt>
    <dgm:pt modelId="{815ED9E5-D0FD-477F-93CF-28D728702E29}" type="parTrans" cxnId="{B9701636-4AB7-41B9-9074-A3A4A12C423E}">
      <dgm:prSet/>
      <dgm:spPr/>
      <dgm:t>
        <a:bodyPr/>
        <a:lstStyle/>
        <a:p>
          <a:endParaRPr lang="zh-CN" altLang="en-US"/>
        </a:p>
      </dgm:t>
    </dgm:pt>
    <dgm:pt modelId="{34C862A7-6EBA-46EE-94A7-C71E82E90239}">
      <dgm:prSet phldrT="[文本]" custT="1"/>
      <dgm:spPr>
        <a:solidFill>
          <a:srgbClr val="00B0F0"/>
        </a:solidFill>
        <a:ln w="19050" cap="flat" cmpd="sng" algn="ctr">
          <a:solidFill>
            <a:schemeClr val="lt1">
              <a:hueOff val="0"/>
              <a:satOff val="0"/>
              <a:lumOff val="0"/>
              <a:alphaOff val="0"/>
            </a:schemeClr>
          </a:solidFill>
          <a:prstDash val="solid"/>
          <a:miter lim="800000"/>
        </a:ln>
      </dgm:spPr>
      <dgm:t>
        <a:bodyPr/>
        <a:lstStyle/>
        <a:p>
          <a:r>
            <a:rPr lang="zh-CN" sz="1800" smtClean="0"/>
            <a:t>设计新的薪酬方案</a:t>
          </a:r>
          <a:endParaRPr lang="zh-CN" altLang="en-US" sz="1800">
            <a:solidFill>
              <a:schemeClr val="bg1"/>
            </a:solidFill>
          </a:endParaRPr>
        </a:p>
      </dgm:t>
    </dgm:pt>
    <dgm:pt modelId="{0C7A1323-031A-4A0C-90C9-B7820AF91446}" type="sibTrans" cxnId="{B9701636-4AB7-41B9-9074-A3A4A12C423E}">
      <dgm:prSet/>
      <dgm:spPr>
        <a:solidFill>
          <a:srgbClr val="00B0F0"/>
        </a:solidFill>
        <a:ln>
          <a:noFill/>
        </a:ln>
      </dgm:spPr>
      <dgm:t>
        <a:bodyPr/>
        <a:lstStyle/>
        <a:p>
          <a:endParaRPr lang="zh-CN" altLang="en-US"/>
        </a:p>
      </dgm:t>
    </dgm:pt>
    <dgm:pt modelId="{30E514CF-B28A-47CF-B746-B8271CC1DC16}" type="parTrans" cxnId="{437A1953-4A31-4BA3-94BC-5BABFCD2B568}">
      <dgm:prSet/>
      <dgm:spPr/>
      <dgm:t>
        <a:bodyPr/>
        <a:lstStyle/>
        <a:p>
          <a:endParaRPr lang="zh-CN" altLang="en-US"/>
        </a:p>
      </dgm:t>
    </dgm:pt>
    <dgm:pt modelId="{B5944DF8-06A6-4C46-9D14-EDAAFAF0312C}">
      <dgm:prSet phldrT="[文本]" custT="1"/>
      <dgm:spPr>
        <a:solidFill>
          <a:srgbClr val="0070C0"/>
        </a:solidFill>
        <a:ln w="19050" cap="flat" cmpd="sng" algn="ctr">
          <a:solidFill>
            <a:schemeClr val="lt1">
              <a:hueOff val="0"/>
              <a:satOff val="0"/>
              <a:lumOff val="0"/>
              <a:alphaOff val="0"/>
            </a:schemeClr>
          </a:solidFill>
          <a:prstDash val="solid"/>
          <a:miter lim="800000"/>
        </a:ln>
      </dgm:spPr>
      <dgm:t>
        <a:bodyPr/>
        <a:lstStyle/>
        <a:p>
          <a:r>
            <a:rPr lang="zh-CN" sz="1800" smtClean="0"/>
            <a:t>执行新的薪酬方案</a:t>
          </a:r>
          <a:endParaRPr lang="zh-CN" altLang="en-US" sz="1800">
            <a:solidFill>
              <a:schemeClr val="bg1"/>
            </a:solidFill>
          </a:endParaRPr>
        </a:p>
      </dgm:t>
    </dgm:pt>
    <dgm:pt modelId="{916DA8D7-D873-4A93-ACE9-1E27C99DBA31}" type="sibTrans" cxnId="{437A1953-4A31-4BA3-94BC-5BABFCD2B568}">
      <dgm:prSet/>
      <dgm:spPr>
        <a:solidFill>
          <a:srgbClr val="0070C0"/>
        </a:solidFill>
        <a:ln>
          <a:noFill/>
        </a:ln>
      </dgm:spPr>
      <dgm:t>
        <a:bodyPr/>
        <a:lstStyle/>
        <a:p>
          <a:endParaRPr lang="zh-CN" altLang="en-US"/>
        </a:p>
      </dgm:t>
    </dgm:pt>
    <dgm:pt modelId="{508BDF47-95B8-45D5-8374-AC91EDDED194}" type="parTrans" cxnId="{FE06C2DA-D096-4813-A9BC-063C85554D0E}">
      <dgm:prSet/>
      <dgm:spPr/>
      <dgm:t>
        <a:bodyPr/>
        <a:lstStyle/>
        <a:p>
          <a:endParaRPr lang="zh-CN" altLang="en-US"/>
        </a:p>
      </dgm:t>
    </dgm:pt>
    <dgm:pt modelId="{5670F9C3-90A9-491C-9E8E-ECAAF4D90FE4}">
      <dgm:prSet phldrT="[文本]" custT="1"/>
      <dgm:spPr>
        <a:solidFill>
          <a:srgbClr val="002060"/>
        </a:solidFill>
        <a:ln w="19050" cap="flat" cmpd="sng" algn="ctr">
          <a:solidFill>
            <a:schemeClr val="lt1">
              <a:hueOff val="0"/>
              <a:satOff val="0"/>
              <a:lumOff val="0"/>
              <a:alphaOff val="0"/>
            </a:schemeClr>
          </a:solidFill>
          <a:prstDash val="solid"/>
          <a:miter lim="800000"/>
        </a:ln>
      </dgm:spPr>
      <dgm:t>
        <a:bodyPr/>
        <a:lstStyle/>
        <a:p>
          <a:r>
            <a:rPr lang="zh-CN" sz="1800" smtClean="0"/>
            <a:t>评价新的薪酬方案</a:t>
          </a:r>
          <a:endParaRPr lang="zh-CN" altLang="en-US" sz="1800">
            <a:solidFill>
              <a:schemeClr val="bg1"/>
            </a:solidFill>
          </a:endParaRPr>
        </a:p>
      </dgm:t>
    </dgm:pt>
    <dgm:pt modelId="{F44A4648-32EC-4D4B-9873-F182766CB834}" type="sibTrans" cxnId="{FE06C2DA-D096-4813-A9BC-063C85554D0E}">
      <dgm:prSet/>
      <dgm:spPr>
        <a:solidFill>
          <a:srgbClr val="002060"/>
        </a:solidFill>
      </dgm:spPr>
      <dgm:t>
        <a:bodyPr/>
        <a:lstStyle/>
        <a:p>
          <a:endParaRPr lang="zh-CN" altLang="en-US"/>
        </a:p>
      </dgm:t>
    </dgm:pt>
    <dgm:pt modelId="{7A4EB5E3-6390-44B4-8C59-D6AC14FEAB27}" type="pres">
      <dgm:prSet presAssocID="{8FCBCA57-8FD7-4E14-B548-F52204841923}" presName="diagram">
        <dgm:presLayoutVars>
          <dgm:dir/>
          <dgm:resizeHandles val="exact"/>
        </dgm:presLayoutVars>
      </dgm:prSet>
      <dgm:spPr/>
      <dgm:t>
        <a:bodyPr/>
        <a:lstStyle/>
        <a:p>
          <a:endParaRPr lang="zh-CN" altLang="en-US"/>
        </a:p>
      </dgm:t>
    </dgm:pt>
    <dgm:pt modelId="{211E4D61-F7B8-4877-BBF7-D458374DBB04}" type="pres">
      <dgm:prSet presAssocID="{A0C69349-9FEA-4DED-84D7-9CDCC26C8876}" presName="node" presStyleLbl="node1" presStyleCnt="5" custLinFactNeighborY="22675">
        <dgm:presLayoutVars>
          <dgm:bulletEnabled val="1"/>
        </dgm:presLayoutVars>
      </dgm:prSet>
      <dgm:spPr/>
      <dgm:t>
        <a:bodyPr/>
        <a:lstStyle/>
        <a:p>
          <a:endParaRPr lang="zh-CN" altLang="en-US"/>
        </a:p>
      </dgm:t>
    </dgm:pt>
    <dgm:pt modelId="{A2FA7C9B-CA17-4FE8-B8D3-D8017306FC8B}" type="pres">
      <dgm:prSet presAssocID="{B421407C-BE20-46F7-A08C-E7BF6DDAF65A}" presName="sibTrans" presStyleLbl="sibTrans2D1" presStyleCnt="4"/>
      <dgm:spPr/>
      <dgm:t>
        <a:bodyPr/>
        <a:lstStyle/>
        <a:p>
          <a:endParaRPr lang="zh-CN" altLang="en-US"/>
        </a:p>
      </dgm:t>
    </dgm:pt>
    <dgm:pt modelId="{9686E8C4-FD4A-4CE2-9045-5E78550E7FC7}" type="pres">
      <dgm:prSet presAssocID="{B421407C-BE20-46F7-A08C-E7BF6DDAF65A}" presName="connectorText" presStyleLbl="sibTrans2D1" presStyleCnt="4"/>
      <dgm:spPr/>
      <dgm:t>
        <a:bodyPr/>
        <a:lstStyle/>
        <a:p>
          <a:endParaRPr lang="zh-CN" altLang="en-US"/>
        </a:p>
      </dgm:t>
    </dgm:pt>
    <dgm:pt modelId="{5814A49B-6780-490D-B8E8-64FD232474B5}" type="pres">
      <dgm:prSet presAssocID="{713D2FBA-EE55-4DBD-946E-C364B7ADBE37}" presName="node" presStyleLbl="node1" presStyleIdx="1" presStyleCnt="5" custLinFactNeighborY="22675">
        <dgm:presLayoutVars>
          <dgm:bulletEnabled val="1"/>
        </dgm:presLayoutVars>
      </dgm:prSet>
      <dgm:spPr/>
      <dgm:t>
        <a:bodyPr/>
        <a:lstStyle/>
        <a:p>
          <a:endParaRPr lang="zh-CN" altLang="en-US"/>
        </a:p>
      </dgm:t>
    </dgm:pt>
    <dgm:pt modelId="{C3F6E146-F7D3-485D-9004-A41D8C8C4A20}" type="pres">
      <dgm:prSet presAssocID="{33CC2354-860E-407B-AC4D-B41BA207E6F0}" presName="sibTrans" presStyleLbl="sibTrans2D1" presStyleIdx="1" presStyleCnt="4"/>
      <dgm:spPr/>
      <dgm:t>
        <a:bodyPr/>
        <a:lstStyle/>
        <a:p>
          <a:endParaRPr lang="zh-CN" altLang="en-US"/>
        </a:p>
      </dgm:t>
    </dgm:pt>
    <dgm:pt modelId="{FAF0FBD8-1A8E-46DA-AD5D-79B8D6F9C592}" type="pres">
      <dgm:prSet presAssocID="{33CC2354-860E-407B-AC4D-B41BA207E6F0}" presName="connectorText" presStyleLbl="sibTrans2D1" presStyleIdx="1" presStyleCnt="4"/>
      <dgm:spPr/>
      <dgm:t>
        <a:bodyPr/>
        <a:lstStyle/>
        <a:p>
          <a:endParaRPr lang="zh-CN" altLang="en-US"/>
        </a:p>
      </dgm:t>
    </dgm:pt>
    <dgm:pt modelId="{12C47D56-C45F-452D-BDE1-2857563446E3}" type="pres">
      <dgm:prSet presAssocID="{34C862A7-6EBA-46EE-94A7-C71E82E90239}" presName="node" presStyleLbl="node1" presStyleIdx="2" presStyleCnt="5" custLinFactNeighborY="81415">
        <dgm:presLayoutVars>
          <dgm:bulletEnabled val="1"/>
        </dgm:presLayoutVars>
      </dgm:prSet>
      <dgm:spPr/>
      <dgm:t>
        <a:bodyPr/>
        <a:lstStyle/>
        <a:p>
          <a:endParaRPr lang="zh-CN" altLang="en-US"/>
        </a:p>
      </dgm:t>
    </dgm:pt>
    <dgm:pt modelId="{DBDB40F7-6A05-447E-A793-895E4A6A23B1}" type="pres">
      <dgm:prSet presAssocID="{0C7A1323-031A-4A0C-90C9-B7820AF91446}" presName="sibTrans" presStyleLbl="sibTrans2D1" presStyleIdx="2" presStyleCnt="4" custLinFactNeighborY="6585"/>
      <dgm:spPr/>
      <dgm:t>
        <a:bodyPr/>
        <a:lstStyle/>
        <a:p>
          <a:endParaRPr lang="zh-CN" altLang="en-US"/>
        </a:p>
      </dgm:t>
    </dgm:pt>
    <dgm:pt modelId="{E5618F3E-E65B-48F7-A71A-584FA986186C}" type="pres">
      <dgm:prSet presAssocID="{0C7A1323-031A-4A0C-90C9-B7820AF91446}" presName="connectorText" presStyleLbl="sibTrans2D1" presStyleIdx="2" presStyleCnt="4"/>
      <dgm:spPr/>
      <dgm:t>
        <a:bodyPr/>
        <a:lstStyle/>
        <a:p>
          <a:endParaRPr lang="zh-CN" altLang="en-US"/>
        </a:p>
      </dgm:t>
    </dgm:pt>
    <dgm:pt modelId="{15C537B0-2E90-4DD0-A64D-E5EBF2654D99}" type="pres">
      <dgm:prSet presAssocID="{B5944DF8-06A6-4C46-9D14-EDAAFAF0312C}" presName="node" presStyleLbl="node1" presStyleIdx="3" presStyleCnt="5" custLinFactX="-39944" custLinFactNeighborX="-100000" custLinFactNeighborY="-16326">
        <dgm:presLayoutVars>
          <dgm:bulletEnabled val="1"/>
        </dgm:presLayoutVars>
      </dgm:prSet>
      <dgm:spPr/>
      <dgm:t>
        <a:bodyPr/>
        <a:lstStyle/>
        <a:p>
          <a:endParaRPr lang="zh-CN" altLang="en-US"/>
        </a:p>
      </dgm:t>
    </dgm:pt>
    <dgm:pt modelId="{07D665AD-B9D2-4B43-85D1-5D7C24FD4863}" type="pres">
      <dgm:prSet presAssocID="{916DA8D7-D873-4A93-ACE9-1E27C99DBA31}" presName="sibTrans" presStyleLbl="sibTrans2D1" presStyleIdx="3" presStyleCnt="4"/>
      <dgm:spPr/>
      <dgm:t>
        <a:bodyPr/>
        <a:lstStyle/>
        <a:p>
          <a:endParaRPr lang="zh-CN" altLang="en-US"/>
        </a:p>
      </dgm:t>
    </dgm:pt>
    <dgm:pt modelId="{EFD4DD83-72D1-44BF-BA24-817CCA6DD9C3}" type="pres">
      <dgm:prSet presAssocID="{916DA8D7-D873-4A93-ACE9-1E27C99DBA31}" presName="connectorText" presStyleLbl="sibTrans2D1" presStyleIdx="3" presStyleCnt="4"/>
      <dgm:spPr/>
      <dgm:t>
        <a:bodyPr/>
        <a:lstStyle/>
        <a:p>
          <a:endParaRPr lang="zh-CN" altLang="en-US"/>
        </a:p>
      </dgm:t>
    </dgm:pt>
    <dgm:pt modelId="{0AF96FEA-A99E-49B0-8496-E4D9CABACD2E}" type="pres">
      <dgm:prSet presAssocID="{5670F9C3-90A9-491C-9E8E-ECAAF4D90FE4}" presName="node" presStyleLbl="node1" presStyleIdx="4" presStyleCnt="5" custLinFactX="-39944" custLinFactNeighborX="-100000" custLinFactNeighborY="-16326">
        <dgm:presLayoutVars>
          <dgm:bulletEnabled val="1"/>
        </dgm:presLayoutVars>
      </dgm:prSet>
      <dgm:spPr/>
      <dgm:t>
        <a:bodyPr/>
        <a:lstStyle/>
        <a:p>
          <a:endParaRPr lang="zh-CN" altLang="en-US"/>
        </a:p>
      </dgm:t>
    </dgm:pt>
  </dgm:ptLst>
  <dgm:cxnLst>
    <dgm:cxn modelId="{311D0A55-1884-40B0-B8DE-71B8AA42A63B}" srcId="{8FCBCA57-8FD7-4E14-B548-F52204841923}" destId="{A0C69349-9FEA-4DED-84D7-9CDCC26C8876}" srcOrd="0" destOrd="0" parTransId="{089D406D-862F-4593-9F44-EB4CED96A5B8}" sibTransId="{B421407C-BE20-46F7-A08C-E7BF6DDAF65A}"/>
    <dgm:cxn modelId="{29D7825A-F396-4C47-8561-94ADE8F4F801}" srcId="{8FCBCA57-8FD7-4E14-B548-F52204841923}" destId="{713D2FBA-EE55-4DBD-946E-C364B7ADBE37}" srcOrd="1" destOrd="0" parTransId="{AED0FFD8-2B2F-4687-A0E6-C13E03C6F196}" sibTransId="{33CC2354-860E-407B-AC4D-B41BA207E6F0}"/>
    <dgm:cxn modelId="{B9701636-4AB7-41B9-9074-A3A4A12C423E}" srcId="{8FCBCA57-8FD7-4E14-B548-F52204841923}" destId="{34C862A7-6EBA-46EE-94A7-C71E82E90239}" srcOrd="2" destOrd="0" parTransId="{815ED9E5-D0FD-477F-93CF-28D728702E29}" sibTransId="{0C7A1323-031A-4A0C-90C9-B7820AF91446}"/>
    <dgm:cxn modelId="{437A1953-4A31-4BA3-94BC-5BABFCD2B568}" srcId="{8FCBCA57-8FD7-4E14-B548-F52204841923}" destId="{B5944DF8-06A6-4C46-9D14-EDAAFAF0312C}" srcOrd="3" destOrd="0" parTransId="{30E514CF-B28A-47CF-B746-B8271CC1DC16}" sibTransId="{916DA8D7-D873-4A93-ACE9-1E27C99DBA31}"/>
    <dgm:cxn modelId="{FE06C2DA-D096-4813-A9BC-063C85554D0E}" srcId="{8FCBCA57-8FD7-4E14-B548-F52204841923}" destId="{5670F9C3-90A9-491C-9E8E-ECAAF4D90FE4}" srcOrd="4" destOrd="0" parTransId="{508BDF47-95B8-45D5-8374-AC91EDDED194}" sibTransId="{F44A4648-32EC-4D4B-9873-F182766CB834}"/>
    <dgm:cxn modelId="{A66AE529-F439-427E-A808-20AE44F6C106}" type="presOf" srcId="{8FCBCA57-8FD7-4E14-B548-F52204841923}" destId="{7A4EB5E3-6390-44B4-8C59-D6AC14FEAB27}" srcOrd="0" destOrd="0" presId="urn:microsoft.com/office/officeart/2005/8/layout/process5"/>
    <dgm:cxn modelId="{6F81CBB7-0A0A-40B5-B682-3661A60AEEA2}" type="presParOf" srcId="{7A4EB5E3-6390-44B4-8C59-D6AC14FEAB27}" destId="{211E4D61-F7B8-4877-BBF7-D458374DBB04}" srcOrd="0" destOrd="0" presId="urn:microsoft.com/office/officeart/2005/8/layout/process5"/>
    <dgm:cxn modelId="{423BE46D-85FB-43E6-AB31-401EA494F1AE}" type="presOf" srcId="{A0C69349-9FEA-4DED-84D7-9CDCC26C8876}" destId="{211E4D61-F7B8-4877-BBF7-D458374DBB04}" srcOrd="0" destOrd="0" presId="urn:microsoft.com/office/officeart/2005/8/layout/process5"/>
    <dgm:cxn modelId="{30E3FBF5-EA83-40AD-9F8C-73CFC9988134}" type="presParOf" srcId="{7A4EB5E3-6390-44B4-8C59-D6AC14FEAB27}" destId="{A2FA7C9B-CA17-4FE8-B8D3-D8017306FC8B}" srcOrd="1" destOrd="0" presId="urn:microsoft.com/office/officeart/2005/8/layout/process5"/>
    <dgm:cxn modelId="{0E9AFC13-9B5F-4D0D-9470-B39D480C6909}" type="presOf" srcId="{B421407C-BE20-46F7-A08C-E7BF6DDAF65A}" destId="{A2FA7C9B-CA17-4FE8-B8D3-D8017306FC8B}" srcOrd="0" destOrd="0" presId="urn:microsoft.com/office/officeart/2005/8/layout/process5"/>
    <dgm:cxn modelId="{A77AAED9-4594-4944-B77D-C0CC41AE1A4E}" type="presParOf" srcId="{A2FA7C9B-CA17-4FE8-B8D3-D8017306FC8B}" destId="{9686E8C4-FD4A-4CE2-9045-5E78550E7FC7}" srcOrd="0" destOrd="0" presId="urn:microsoft.com/office/officeart/2005/8/layout/process5"/>
    <dgm:cxn modelId="{861B6144-EBB6-4E4C-9493-8E8A1EE4DC48}" type="presOf" srcId="{B421407C-BE20-46F7-A08C-E7BF6DDAF65A}" destId="{9686E8C4-FD4A-4CE2-9045-5E78550E7FC7}" srcOrd="1" destOrd="0" presId="urn:microsoft.com/office/officeart/2005/8/layout/process5"/>
    <dgm:cxn modelId="{3EF50619-1F15-471A-ADF2-B2D1BB9CA666}" type="presParOf" srcId="{7A4EB5E3-6390-44B4-8C59-D6AC14FEAB27}" destId="{5814A49B-6780-490D-B8E8-64FD232474B5}" srcOrd="2" destOrd="0" presId="urn:microsoft.com/office/officeart/2005/8/layout/process5"/>
    <dgm:cxn modelId="{5E21BB80-E9C2-441B-ABA0-0E946C7616B6}" type="presOf" srcId="{713D2FBA-EE55-4DBD-946E-C364B7ADBE37}" destId="{5814A49B-6780-490D-B8E8-64FD232474B5}" srcOrd="0" destOrd="0" presId="urn:microsoft.com/office/officeart/2005/8/layout/process5"/>
    <dgm:cxn modelId="{B42ECD10-734D-4DC5-9C7C-7A4DE76FDB68}" type="presParOf" srcId="{7A4EB5E3-6390-44B4-8C59-D6AC14FEAB27}" destId="{C3F6E146-F7D3-485D-9004-A41D8C8C4A20}" srcOrd="3" destOrd="0" presId="urn:microsoft.com/office/officeart/2005/8/layout/process5"/>
    <dgm:cxn modelId="{C6380330-0415-4597-A228-F17B86ED0721}" type="presOf" srcId="{33CC2354-860E-407B-AC4D-B41BA207E6F0}" destId="{C3F6E146-F7D3-485D-9004-A41D8C8C4A20}" srcOrd="0" destOrd="0" presId="urn:microsoft.com/office/officeart/2005/8/layout/process5"/>
    <dgm:cxn modelId="{479F33AB-481F-4E23-BAF5-54105C6DE977}" type="presParOf" srcId="{C3F6E146-F7D3-485D-9004-A41D8C8C4A20}" destId="{FAF0FBD8-1A8E-46DA-AD5D-79B8D6F9C592}" srcOrd="0" destOrd="0" presId="urn:microsoft.com/office/officeart/2005/8/layout/process5"/>
    <dgm:cxn modelId="{2CDE8AC7-9BA2-49C5-A1D7-E1DB2E71C829}" type="presOf" srcId="{33CC2354-860E-407B-AC4D-B41BA207E6F0}" destId="{FAF0FBD8-1A8E-46DA-AD5D-79B8D6F9C592}" srcOrd="1" destOrd="0" presId="urn:microsoft.com/office/officeart/2005/8/layout/process5"/>
    <dgm:cxn modelId="{8EC00848-E946-48B5-B7BC-738DD9904B1D}" type="presParOf" srcId="{7A4EB5E3-6390-44B4-8C59-D6AC14FEAB27}" destId="{12C47D56-C45F-452D-BDE1-2857563446E3}" srcOrd="4" destOrd="0" presId="urn:microsoft.com/office/officeart/2005/8/layout/process5"/>
    <dgm:cxn modelId="{5EBEFCEB-8824-448F-A1E7-6ADA015D6E68}" type="presOf" srcId="{34C862A7-6EBA-46EE-94A7-C71E82E90239}" destId="{12C47D56-C45F-452D-BDE1-2857563446E3}" srcOrd="0" destOrd="0" presId="urn:microsoft.com/office/officeart/2005/8/layout/process5"/>
    <dgm:cxn modelId="{0EF50780-8B52-40B5-8CDA-6270E7A775AA}" type="presParOf" srcId="{7A4EB5E3-6390-44B4-8C59-D6AC14FEAB27}" destId="{DBDB40F7-6A05-447E-A793-895E4A6A23B1}" srcOrd="5" destOrd="0" presId="urn:microsoft.com/office/officeart/2005/8/layout/process5"/>
    <dgm:cxn modelId="{AFC7A686-5772-4AD6-BADB-6F66287F6FBB}" type="presOf" srcId="{0C7A1323-031A-4A0C-90C9-B7820AF91446}" destId="{DBDB40F7-6A05-447E-A793-895E4A6A23B1}" srcOrd="0" destOrd="0" presId="urn:microsoft.com/office/officeart/2005/8/layout/process5"/>
    <dgm:cxn modelId="{338C1194-5D57-4602-A7C9-FFE8B1C46B1E}" type="presParOf" srcId="{DBDB40F7-6A05-447E-A793-895E4A6A23B1}" destId="{E5618F3E-E65B-48F7-A71A-584FA986186C}" srcOrd="0" destOrd="0" presId="urn:microsoft.com/office/officeart/2005/8/layout/process5"/>
    <dgm:cxn modelId="{5E1A5236-3743-4585-ABEE-65DD03698EA6}" type="presOf" srcId="{0C7A1323-031A-4A0C-90C9-B7820AF91446}" destId="{E5618F3E-E65B-48F7-A71A-584FA986186C}" srcOrd="1" destOrd="0" presId="urn:microsoft.com/office/officeart/2005/8/layout/process5"/>
    <dgm:cxn modelId="{E681B401-2558-496A-A174-326E411299A6}" type="presParOf" srcId="{7A4EB5E3-6390-44B4-8C59-D6AC14FEAB27}" destId="{15C537B0-2E90-4DD0-A64D-E5EBF2654D99}" srcOrd="6" destOrd="0" presId="urn:microsoft.com/office/officeart/2005/8/layout/process5"/>
    <dgm:cxn modelId="{C23D700A-A87A-4F49-AF40-88BF1ECACD3A}" type="presOf" srcId="{B5944DF8-06A6-4C46-9D14-EDAAFAF0312C}" destId="{15C537B0-2E90-4DD0-A64D-E5EBF2654D99}" srcOrd="0" destOrd="0" presId="urn:microsoft.com/office/officeart/2005/8/layout/process5"/>
    <dgm:cxn modelId="{72BD2AEC-88F4-42CE-8AD6-CC57DEF83616}" type="presParOf" srcId="{7A4EB5E3-6390-44B4-8C59-D6AC14FEAB27}" destId="{07D665AD-B9D2-4B43-85D1-5D7C24FD4863}" srcOrd="7" destOrd="0" presId="urn:microsoft.com/office/officeart/2005/8/layout/process5"/>
    <dgm:cxn modelId="{EB49D168-BA55-44F4-9F52-0EFE9136F483}" type="presOf" srcId="{916DA8D7-D873-4A93-ACE9-1E27C99DBA31}" destId="{07D665AD-B9D2-4B43-85D1-5D7C24FD4863}" srcOrd="0" destOrd="0" presId="urn:microsoft.com/office/officeart/2005/8/layout/process5"/>
    <dgm:cxn modelId="{9DEA678F-01C8-49FB-A55A-076CA585AAD5}" type="presParOf" srcId="{07D665AD-B9D2-4B43-85D1-5D7C24FD4863}" destId="{EFD4DD83-72D1-44BF-BA24-817CCA6DD9C3}" srcOrd="0" destOrd="0" presId="urn:microsoft.com/office/officeart/2005/8/layout/process5"/>
    <dgm:cxn modelId="{E4BD130C-BA60-4C9C-9A69-AAF37B2BC5F0}" type="presOf" srcId="{916DA8D7-D873-4A93-ACE9-1E27C99DBA31}" destId="{EFD4DD83-72D1-44BF-BA24-817CCA6DD9C3}" srcOrd="1" destOrd="0" presId="urn:microsoft.com/office/officeart/2005/8/layout/process5"/>
    <dgm:cxn modelId="{1738D4A4-D592-4B8B-BF51-F201FCFD4257}" type="presParOf" srcId="{7A4EB5E3-6390-44B4-8C59-D6AC14FEAB27}" destId="{0AF96FEA-A99E-49B0-8496-E4D9CABACD2E}" srcOrd="8" destOrd="0" presId="urn:microsoft.com/office/officeart/2005/8/layout/process5"/>
    <dgm:cxn modelId="{133073B1-D889-46DF-8421-610DB8EC308B}" type="presOf" srcId="{5670F9C3-90A9-491C-9E8E-ECAAF4D90FE4}" destId="{0AF96FEA-A99E-49B0-8496-E4D9CABACD2E}" srcOrd="0" destOrd="0" presId="urn:microsoft.com/office/officeart/2005/8/layout/process5"/>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1" name=""/>
      <dsp:cNvGrpSpPr/>
    </dsp:nvGrpSpPr>
    <dsp:grpSpPr/>
    <dsp:sp modelId="{8837E9F2-8371-471A-A89D-0EC98B5A1B47}">
      <dsp:nvSpPr>
        <dsp:cNvPr id="12" name=""/>
        <dsp:cNvSpPr/>
      </dsp:nvSpPr>
      <dsp:spPr>
        <a:xfrm>
          <a:off x="2727088" y="-232938"/>
          <a:ext cx="3820451" cy="3820451"/>
        </a:xfrm>
        <a:prstGeom prst="circularArrow">
          <a:avLst>
            <a:gd name="adj1" fmla="val 5689"/>
            <a:gd name="adj2" fmla="val 340510"/>
            <a:gd name="adj3" fmla="val 12344294"/>
            <a:gd name="adj4" fmla="val 18325410"/>
            <a:gd name="adj5" fmla="val 5908"/>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a:lstStyle/>
        <a:p/>
      </dsp:txBody>
    </dsp:sp>
    <dsp:sp modelId="{8D98E385-172D-4B5D-A860-48121B915A85}">
      <dsp:nvSpPr>
        <dsp:cNvPr id="13" name=""/>
        <dsp:cNvSpPr/>
      </dsp:nvSpPr>
      <dsp:spPr>
        <a:xfrm>
          <a:off x="3271933" y="913"/>
          <a:ext cx="2730762" cy="1365381"/>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sz="1800" kern="1200" smtClean="0"/>
            <a:t>工作时间和工作方式的灵活度都很高，很难进行监督</a:t>
          </a:r>
          <a:endParaRPr lang="zh-CN" altLang="en-US" sz="1800" kern="1200"/>
        </a:p>
      </dsp:txBody>
      <dsp:txXfrm>
        <a:off x="3338585" y="67565"/>
        <a:ext cx="2597457" cy="1232076"/>
      </dsp:txXfrm>
    </dsp:sp>
    <dsp:sp modelId="{E50B156D-59EF-4457-9A54-6DAA2337DE1A}">
      <dsp:nvSpPr>
        <dsp:cNvPr id="14" name=""/>
        <dsp:cNvSpPr/>
      </dsp:nvSpPr>
      <dsp:spPr>
        <a:xfrm>
          <a:off x="4651246" y="1944101"/>
          <a:ext cx="2730762" cy="1365381"/>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sz="1800" kern="1200" smtClean="0"/>
            <a:t>销售人员的工作业绩通常可以用非常明确的结果指标来衡量</a:t>
          </a:r>
          <a:endParaRPr lang="zh-CN" altLang="en-US" sz="1800" kern="1200"/>
        </a:p>
      </dsp:txBody>
      <dsp:txXfrm>
        <a:off x="4717898" y="2010753"/>
        <a:ext cx="2597457" cy="1232076"/>
      </dsp:txXfrm>
    </dsp:sp>
    <dsp:sp modelId="{E45823BB-B0CC-4B1C-90B9-21FE44578C4A}">
      <dsp:nvSpPr>
        <dsp:cNvPr id="15" name=""/>
        <dsp:cNvSpPr/>
      </dsp:nvSpPr>
      <dsp:spPr>
        <a:xfrm>
          <a:off x="1607612" y="1957547"/>
          <a:ext cx="2730762" cy="1365381"/>
        </a:xfrm>
        <a:prstGeom prst="roundRect">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sz="1800" kern="1200" smtClean="0"/>
            <a:t>销售人员工作业绩的风险性</a:t>
          </a:r>
          <a:endParaRPr lang="zh-CN" altLang="en-US" sz="1800" kern="1200"/>
        </a:p>
      </dsp:txBody>
      <dsp:txXfrm>
        <a:off x="1674264" y="2024199"/>
        <a:ext cx="2597457" cy="1232076"/>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9" name=""/>
      <dsp:cNvGrpSpPr/>
    </dsp:nvGrpSpPr>
    <dsp:grpSpPr/>
    <dsp:sp modelId="{20132F3A-4C84-49A6-B227-D799F27902AA}">
      <dsp:nvSpPr>
        <dsp:cNvPr id="10" name=""/>
        <dsp:cNvSpPr/>
      </dsp:nvSpPr>
      <dsp:spPr>
        <a:xfrm>
          <a:off x="5181599" y="1871107"/>
          <a:ext cx="4293605" cy="372585"/>
        </a:xfrm>
        <a:custGeom>
          <a:rect l="0" t="0" r="0" b="0"/>
          <a:pathLst>
            <a:path>
              <a:moveTo>
                <a:pt x="0" y="0"/>
              </a:moveTo>
              <a:lnTo>
                <a:pt x="0" y="186292"/>
              </a:lnTo>
              <a:lnTo>
                <a:pt x="4293605" y="186292"/>
              </a:lnTo>
              <a:lnTo>
                <a:pt x="4293605" y="37258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a:lstStyle/>
        <a:p/>
      </dsp:txBody>
    </dsp:sp>
    <dsp:sp modelId="{A1BAA6EB-B022-4DFD-9420-8B8FC981D8DC}">
      <dsp:nvSpPr>
        <dsp:cNvPr id="11" name=""/>
        <dsp:cNvSpPr/>
      </dsp:nvSpPr>
      <dsp:spPr>
        <a:xfrm>
          <a:off x="5181599" y="1871107"/>
          <a:ext cx="2146802" cy="372585"/>
        </a:xfrm>
        <a:custGeom>
          <a:rect l="0" t="0" r="0" b="0"/>
          <a:pathLst>
            <a:path>
              <a:moveTo>
                <a:pt x="0" y="0"/>
              </a:moveTo>
              <a:lnTo>
                <a:pt x="0" y="186292"/>
              </a:lnTo>
              <a:lnTo>
                <a:pt x="2146802" y="186292"/>
              </a:lnTo>
              <a:lnTo>
                <a:pt x="2146802" y="37258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a:lstStyle/>
        <a:p/>
      </dsp:txBody>
    </dsp:sp>
    <dsp:sp modelId="{F3D7C2D8-2515-4388-AE33-B01F0FC8714E}">
      <dsp:nvSpPr>
        <dsp:cNvPr id="12" name=""/>
        <dsp:cNvSpPr/>
      </dsp:nvSpPr>
      <dsp:spPr>
        <a:xfrm>
          <a:off x="5135879" y="1871107"/>
          <a:ext cx="91440" cy="372585"/>
        </a:xfrm>
        <a:custGeom>
          <a:rect l="0" t="0" r="0" b="0"/>
          <a:pathLst>
            <a:path>
              <a:moveTo>
                <a:pt x="45720" y="0"/>
              </a:moveTo>
              <a:lnTo>
                <a:pt x="45720" y="37258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a:lstStyle/>
        <a:p/>
      </dsp:txBody>
    </dsp:sp>
    <dsp:sp modelId="{59753D50-13B5-450B-A0C7-E0F6541FC199}">
      <dsp:nvSpPr>
        <dsp:cNvPr id="13" name=""/>
        <dsp:cNvSpPr/>
      </dsp:nvSpPr>
      <dsp:spPr>
        <a:xfrm>
          <a:off x="3034797" y="1871107"/>
          <a:ext cx="2146802" cy="372585"/>
        </a:xfrm>
        <a:custGeom>
          <a:rect l="0" t="0" r="0" b="0"/>
          <a:pathLst>
            <a:path>
              <a:moveTo>
                <a:pt x="2146802" y="0"/>
              </a:moveTo>
              <a:lnTo>
                <a:pt x="2146802" y="186292"/>
              </a:lnTo>
              <a:lnTo>
                <a:pt x="0" y="186292"/>
              </a:lnTo>
              <a:lnTo>
                <a:pt x="0" y="37258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a:lstStyle/>
        <a:p/>
      </dsp:txBody>
    </dsp:sp>
    <dsp:sp modelId="{E3A64320-1794-40DB-85F0-1D1C4C57B05D}">
      <dsp:nvSpPr>
        <dsp:cNvPr id="14" name=""/>
        <dsp:cNvSpPr/>
      </dsp:nvSpPr>
      <dsp:spPr>
        <a:xfrm>
          <a:off x="887994" y="1871107"/>
          <a:ext cx="4293605" cy="372585"/>
        </a:xfrm>
        <a:custGeom>
          <a:rect l="0" t="0" r="0" b="0"/>
          <a:pathLst>
            <a:path>
              <a:moveTo>
                <a:pt x="4293605" y="0"/>
              </a:moveTo>
              <a:lnTo>
                <a:pt x="4293605" y="186292"/>
              </a:lnTo>
              <a:lnTo>
                <a:pt x="0" y="186292"/>
              </a:lnTo>
              <a:lnTo>
                <a:pt x="0" y="37258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a:lstStyle/>
        <a:p/>
      </dsp:txBody>
    </dsp:sp>
    <dsp:sp modelId="{53ABDEA5-9011-468E-ACAD-3358FD2220A6}">
      <dsp:nvSpPr>
        <dsp:cNvPr id="15" name=""/>
        <dsp:cNvSpPr/>
      </dsp:nvSpPr>
      <dsp:spPr>
        <a:xfrm>
          <a:off x="3532056" y="983998"/>
          <a:ext cx="3299086" cy="887108"/>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pPr>
          <a:r>
            <a:rPr lang="zh-CN" sz="2000" b="1" kern="1200" smtClean="0">
              <a:solidFill>
                <a:schemeClr val="tx1"/>
              </a:solidFill>
            </a:rPr>
            <a:t>有效性评价</a:t>
          </a:r>
          <a:endParaRPr kumimoji="0" lang="zh-CN" altLang="en-US" sz="2000" b="1" i="0" u="none" strike="noStrike" kern="1200" cap="none" normalizeH="0" baseline="0">
            <a:ln>
              <a:noFill/>
            </a:ln>
            <a:solidFill>
              <a:schemeClr val="tx1"/>
            </a:solidFill>
            <a:effectLst/>
            <a:latin typeface="+mn-ea"/>
            <a:ea typeface="+mn-ea"/>
            <a:cs typeface="宋体" pitchFamily="2" charset="-122"/>
          </a:endParaRPr>
        </a:p>
      </dsp:txBody>
      <dsp:txXfrm>
        <a:off x="3532056" y="983998"/>
        <a:ext cx="3299086" cy="887108"/>
      </dsp:txXfrm>
    </dsp:sp>
    <dsp:sp modelId="{838C0D0C-F967-42A5-A2A9-275F56DA8CCB}">
      <dsp:nvSpPr>
        <dsp:cNvPr id="16" name=""/>
        <dsp:cNvSpPr/>
      </dsp:nvSpPr>
      <dsp:spPr>
        <a:xfrm>
          <a:off x="885" y="2243692"/>
          <a:ext cx="1774217" cy="887108"/>
        </a:xfrm>
        <a:prstGeom prst="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pPr>
          <a:r>
            <a:rPr lang="zh-CN" sz="1800" kern="1200" smtClean="0"/>
            <a:t>增长指标</a:t>
          </a:r>
          <a:endParaRPr lang="zh-CN" altLang="en-US" sz="1800" kern="1200"/>
        </a:p>
      </dsp:txBody>
      <dsp:txXfrm>
        <a:off x="885" y="2243692"/>
        <a:ext cx="1774217" cy="887108"/>
      </dsp:txXfrm>
    </dsp:sp>
    <dsp:sp modelId="{501B4934-02D6-4344-9386-97DCB0318BC8}">
      <dsp:nvSpPr>
        <dsp:cNvPr id="17" name=""/>
        <dsp:cNvSpPr/>
      </dsp:nvSpPr>
      <dsp:spPr>
        <a:xfrm>
          <a:off x="2147688" y="2243692"/>
          <a:ext cx="1774217" cy="887108"/>
        </a:xfrm>
        <a:prstGeom prst="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pPr>
          <a:r>
            <a:rPr lang="zh-CN" sz="1800" kern="1200" smtClean="0"/>
            <a:t>利润指标</a:t>
          </a:r>
          <a:endParaRPr lang="zh-CN" altLang="en-US" sz="1800" kern="1200"/>
        </a:p>
      </dsp:txBody>
      <dsp:txXfrm>
        <a:off x="2147688" y="2243692"/>
        <a:ext cx="1774217" cy="887108"/>
      </dsp:txXfrm>
    </dsp:sp>
    <dsp:sp modelId="{CE563273-4ACA-4193-B453-B54DE706EF46}">
      <dsp:nvSpPr>
        <dsp:cNvPr id="18" name=""/>
        <dsp:cNvSpPr/>
      </dsp:nvSpPr>
      <dsp:spPr>
        <a:xfrm>
          <a:off x="4294491" y="2243692"/>
          <a:ext cx="1774217" cy="887108"/>
        </a:xfrm>
        <a:prstGeom prst="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pPr>
          <a:r>
            <a:rPr lang="zh-CN" sz="1800" kern="1200" smtClean="0"/>
            <a:t>客户满意度和忠诚度指标</a:t>
          </a:r>
          <a:endParaRPr lang="zh-CN" altLang="en-US" sz="1800" kern="1200"/>
        </a:p>
      </dsp:txBody>
      <dsp:txXfrm>
        <a:off x="4294491" y="2243692"/>
        <a:ext cx="1774217" cy="887108"/>
      </dsp:txXfrm>
    </dsp:sp>
    <dsp:sp modelId="{395A9B18-4997-4BB0-A1A3-6A8B092B5B12}">
      <dsp:nvSpPr>
        <dsp:cNvPr id="19" name=""/>
        <dsp:cNvSpPr/>
      </dsp:nvSpPr>
      <dsp:spPr>
        <a:xfrm>
          <a:off x="6441294" y="2243692"/>
          <a:ext cx="1774217" cy="887108"/>
        </a:xfrm>
        <a:prstGeom prst="rect">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pPr>
          <a:r>
            <a:rPr lang="zh-CN" sz="1800" kern="1200" smtClean="0"/>
            <a:t>销售人才指标</a:t>
          </a:r>
          <a:endParaRPr lang="zh-CN" altLang="en-US" sz="1800" kern="1200"/>
        </a:p>
      </dsp:txBody>
      <dsp:txXfrm>
        <a:off x="6441294" y="2243692"/>
        <a:ext cx="1774217" cy="887108"/>
      </dsp:txXfrm>
    </dsp:sp>
    <dsp:sp modelId="{0C54166C-7BA9-4ED8-8947-40DD0A1D62E4}">
      <dsp:nvSpPr>
        <dsp:cNvPr id="20" name=""/>
        <dsp:cNvSpPr/>
      </dsp:nvSpPr>
      <dsp:spPr>
        <a:xfrm>
          <a:off x="8588097" y="2243692"/>
          <a:ext cx="1774217" cy="887108"/>
        </a:xfrm>
        <a:prstGeom prst="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pPr>
          <a:r>
            <a:rPr lang="zh-CN" sz="1800" kern="1200" smtClean="0"/>
            <a:t>薪酬投资的收益指标</a:t>
          </a:r>
          <a:endParaRPr lang="zh-CN" altLang="en-US" sz="1800" kern="1200"/>
        </a:p>
      </dsp:txBody>
      <dsp:txXfrm>
        <a:off x="8588097" y="2243692"/>
        <a:ext cx="1774217" cy="887108"/>
      </dsp:txXfrm>
    </dsp:sp>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8" name=""/>
      <dsp:cNvGrpSpPr/>
    </dsp:nvGrpSpPr>
    <dsp:grpSpPr/>
    <dsp:sp modelId="{211E4D61-F7B8-4877-BBF7-D458374DBB04}">
      <dsp:nvSpPr>
        <dsp:cNvPr id="9" name=""/>
        <dsp:cNvSpPr/>
      </dsp:nvSpPr>
      <dsp:spPr>
        <a:xfrm>
          <a:off x="565380" y="336755"/>
          <a:ext cx="2470008" cy="1482005"/>
        </a:xfrm>
        <a:prstGeom prst="roundRect">
          <a:avLst>
            <a:gd name="adj" fmla="val 10000"/>
          </a:avLst>
        </a:prstGeom>
        <a:solidFill>
          <a:srgbClr val="92D05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sz="1800" kern="1200" smtClean="0"/>
            <a:t>组建新的薪酬方案设计团队</a:t>
          </a:r>
          <a:endParaRPr lang="zh-CN" altLang="en-US" sz="1800" b="0" kern="1200">
            <a:solidFill>
              <a:schemeClr val="bg1"/>
            </a:solidFill>
          </a:endParaRPr>
        </a:p>
      </dsp:txBody>
      <dsp:txXfrm>
        <a:off x="608786" y="380161"/>
        <a:ext cx="2383195" cy="1395192"/>
      </dsp:txXfrm>
    </dsp:sp>
    <dsp:sp modelId="{A2FA7C9B-CA17-4FE8-B8D3-D8017306FC8B}">
      <dsp:nvSpPr>
        <dsp:cNvPr id="10" name=""/>
        <dsp:cNvSpPr/>
      </dsp:nvSpPr>
      <dsp:spPr>
        <a:xfrm>
          <a:off x="3252749" y="771477"/>
          <a:ext cx="523641" cy="612562"/>
        </a:xfrm>
        <a:prstGeom prst="rightArrow">
          <a:avLst>
            <a:gd name="adj1" fmla="val 60000"/>
            <a:gd name="adj2" fmla="val 50000"/>
          </a:avLst>
        </a:prstGeom>
        <a:solidFill>
          <a:srgbClr val="92D050"/>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zh-CN" altLang="en-US" sz="2700" kern="1200"/>
        </a:p>
      </dsp:txBody>
      <dsp:txXfrm>
        <a:off x="3252749" y="893989"/>
        <a:ext cx="366549" cy="367538"/>
      </dsp:txXfrm>
    </dsp:sp>
    <dsp:sp modelId="{5814A49B-6780-490D-B8E8-64FD232474B5}">
      <dsp:nvSpPr>
        <dsp:cNvPr id="11" name=""/>
        <dsp:cNvSpPr/>
      </dsp:nvSpPr>
      <dsp:spPr>
        <a:xfrm>
          <a:off x="4023392" y="336755"/>
          <a:ext cx="2470008" cy="1482005"/>
        </a:xfrm>
        <a:prstGeom prst="roundRect">
          <a:avLst>
            <a:gd name="adj" fmla="val 10000"/>
          </a:avLst>
        </a:prstGeom>
        <a:solidFill>
          <a:srgbClr val="00B05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sz="1800" kern="1200" smtClean="0"/>
            <a:t>评估现有的薪酬计划</a:t>
          </a:r>
          <a:endParaRPr lang="zh-CN" altLang="en-US" sz="1800" kern="1200">
            <a:solidFill>
              <a:schemeClr val="bg1"/>
            </a:solidFill>
          </a:endParaRPr>
        </a:p>
      </dsp:txBody>
      <dsp:txXfrm>
        <a:off x="4066799" y="380161"/>
        <a:ext cx="2383195" cy="1395192"/>
      </dsp:txXfrm>
    </dsp:sp>
    <dsp:sp modelId="{C3F6E146-F7D3-485D-9004-A41D8C8C4A20}">
      <dsp:nvSpPr>
        <dsp:cNvPr id="12" name=""/>
        <dsp:cNvSpPr/>
      </dsp:nvSpPr>
      <dsp:spPr>
        <a:xfrm rot="847811">
          <a:off x="6702593" y="1203011"/>
          <a:ext cx="539979" cy="612562"/>
        </a:xfrm>
        <a:prstGeom prst="rightArrow">
          <a:avLst>
            <a:gd name="adj1" fmla="val 60000"/>
            <a:gd name="adj2" fmla="val 50000"/>
          </a:avLst>
        </a:prstGeom>
        <a:solidFill>
          <a:srgbClr val="00B050"/>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zh-CN" altLang="en-US" sz="2700" kern="1200"/>
        </a:p>
      </dsp:txBody>
      <dsp:txXfrm>
        <a:off x="6705044" y="1305750"/>
        <a:ext cx="377985" cy="367538"/>
      </dsp:txXfrm>
    </dsp:sp>
    <dsp:sp modelId="{12C47D56-C45F-452D-BDE1-2857563446E3}">
      <dsp:nvSpPr>
        <dsp:cNvPr id="13" name=""/>
        <dsp:cNvSpPr/>
      </dsp:nvSpPr>
      <dsp:spPr>
        <a:xfrm>
          <a:off x="7481404" y="1207285"/>
          <a:ext cx="2470008" cy="1482005"/>
        </a:xfrm>
        <a:prstGeom prst="roundRect">
          <a:avLst>
            <a:gd name="adj" fmla="val 10000"/>
          </a:avLst>
        </a:prstGeom>
        <a:solidFill>
          <a:srgbClr val="00B0F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sz="1800" kern="1200" smtClean="0"/>
            <a:t>设计新的薪酬方案</a:t>
          </a:r>
          <a:endParaRPr lang="zh-CN" altLang="en-US" sz="1800" kern="1200">
            <a:solidFill>
              <a:schemeClr val="bg1"/>
            </a:solidFill>
          </a:endParaRPr>
        </a:p>
      </dsp:txBody>
      <dsp:txXfrm>
        <a:off x="7524811" y="1250691"/>
        <a:ext cx="2383195" cy="1395192"/>
      </dsp:txXfrm>
    </dsp:sp>
    <dsp:sp modelId="{DBDB40F7-6A05-447E-A793-895E4A6A23B1}">
      <dsp:nvSpPr>
        <dsp:cNvPr id="14" name=""/>
        <dsp:cNvSpPr/>
      </dsp:nvSpPr>
      <dsp:spPr>
        <a:xfrm rot="9812211">
          <a:off x="6730262" y="2188711"/>
          <a:ext cx="545263" cy="612562"/>
        </a:xfrm>
        <a:prstGeom prst="rightArrow">
          <a:avLst>
            <a:gd name="adj1" fmla="val 60000"/>
            <a:gd name="adj2" fmla="val 50000"/>
          </a:avLst>
        </a:prstGeom>
        <a:solidFill>
          <a:srgbClr val="00B0F0"/>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zh-CN" altLang="en-US" sz="2700" kern="1200"/>
        </a:p>
      </dsp:txBody>
      <dsp:txXfrm rot="10800000">
        <a:off x="6890488" y="2288044"/>
        <a:ext cx="381684" cy="367538"/>
      </dsp:txXfrm>
    </dsp:sp>
    <dsp:sp modelId="{15C537B0-2E90-4DD0-A64D-E5EBF2654D99}">
      <dsp:nvSpPr>
        <dsp:cNvPr id="15" name=""/>
        <dsp:cNvSpPr/>
      </dsp:nvSpPr>
      <dsp:spPr>
        <a:xfrm>
          <a:off x="4024775" y="2228767"/>
          <a:ext cx="2470008" cy="1482005"/>
        </a:xfrm>
        <a:prstGeom prst="roundRect">
          <a:avLst>
            <a:gd name="adj" fmla="val 10000"/>
          </a:avLst>
        </a:prstGeom>
        <a:solidFill>
          <a:srgbClr val="0070C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sz="1800" kern="1200" smtClean="0"/>
            <a:t>执行新的薪酬方案</a:t>
          </a:r>
          <a:endParaRPr lang="zh-CN" altLang="en-US" sz="1800" kern="1200">
            <a:solidFill>
              <a:schemeClr val="bg1"/>
            </a:solidFill>
          </a:endParaRPr>
        </a:p>
      </dsp:txBody>
      <dsp:txXfrm>
        <a:off x="4068181" y="2272173"/>
        <a:ext cx="2383195" cy="1395192"/>
      </dsp:txXfrm>
    </dsp:sp>
    <dsp:sp modelId="{07D665AD-B9D2-4B43-85D1-5D7C24FD4863}">
      <dsp:nvSpPr>
        <dsp:cNvPr id="16" name=""/>
        <dsp:cNvSpPr/>
      </dsp:nvSpPr>
      <dsp:spPr>
        <a:xfrm rot="10800000">
          <a:off x="3283773" y="2663489"/>
          <a:ext cx="523641" cy="612562"/>
        </a:xfrm>
        <a:prstGeom prst="rightArrow">
          <a:avLst>
            <a:gd name="adj1" fmla="val 60000"/>
            <a:gd name="adj2" fmla="val 50000"/>
          </a:avLst>
        </a:prstGeom>
        <a:solidFill>
          <a:srgbClr val="0070C0"/>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zh-CN" altLang="en-US" sz="2700" kern="1200"/>
        </a:p>
      </dsp:txBody>
      <dsp:txXfrm rot="10800000">
        <a:off x="3440865" y="2786001"/>
        <a:ext cx="366549" cy="367538"/>
      </dsp:txXfrm>
    </dsp:sp>
    <dsp:sp modelId="{0AF96FEA-A99E-49B0-8496-E4D9CABACD2E}">
      <dsp:nvSpPr>
        <dsp:cNvPr id="17" name=""/>
        <dsp:cNvSpPr/>
      </dsp:nvSpPr>
      <dsp:spPr>
        <a:xfrm>
          <a:off x="566763" y="2228767"/>
          <a:ext cx="2470008" cy="1482005"/>
        </a:xfrm>
        <a:prstGeom prst="roundRect">
          <a:avLst>
            <a:gd name="adj" fmla="val 10000"/>
          </a:avLst>
        </a:prstGeom>
        <a:solidFill>
          <a:srgbClr val="00206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zh-CN" sz="1800" kern="1200" smtClean="0"/>
            <a:t>评价新的薪酬方案</a:t>
          </a:r>
          <a:endParaRPr lang="zh-CN" altLang="en-US" sz="1800" kern="1200">
            <a:solidFill>
              <a:schemeClr val="bg1"/>
            </a:solidFill>
          </a:endParaRPr>
        </a:p>
      </dsp:txBody>
      <dsp:txXfrm>
        <a:off x="610169" y="2272173"/>
        <a:ext cx="2383195" cy="1395192"/>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name="sibTrans" styleLbl="bgShp">
          <dgm:choose name="Name6">
            <dgm:if name="Name7" func="var" arg="dir" op="equ" val="norm">
              <dgm:alg type="conn">
                <dgm:param type="dstNode" val="node1"/>
                <dgm:param type="connRout" val="longCurve"/>
                <dgm:param type="begPts" val="midR"/>
                <dgm:param type="endPts" val="midL"/>
              </dgm:alg>
              <dgm:shape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dstNode" val="node1"/>
                <dgm:param type="connRout" val="longCurve"/>
                <dgm:param type="begPts" val="midL"/>
                <dgm:param type="endPts" val="midR"/>
              </dgm:alg>
              <dgm:shape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name="sp1">
          <dgm:alg type="sp"/>
          <dgm:shape r:blip="">
            <dgm:adjLst/>
          </dgm:shape>
          <dgm:presOf/>
          <dgm:constrLst/>
          <dgm:ruleLst/>
        </dgm:layoutNode>
        <dgm:layoutNode name="sp2">
          <dgm:alg type="sp"/>
          <dgm:shape r:blip="">
            <dgm:adjLst/>
          </dgm:shape>
          <dgm:presOf/>
          <dgm:constrLst/>
          <dgm:ruleLst/>
        </dgm:layoutNode>
      </dgm:if>
      <dgm:else name="Name9">
        <dgm:layoutNode name="cycle">
          <dgm:choose name="Name10">
            <dgm:if name="Name11" func="var" arg="dir" op="equ" val="norm">
              <dgm:alg type="cycle">
                <dgm:param type="stAng" val="0"/>
                <dgm:param type="spanAng" val="360"/>
              </dgm:alg>
              <dgm:shape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dgm:ruleLst>
            </dgm:layoutNode>
            <dgm:forEach name="sibTransForEach" axis="followSib" ptType="sibTrans" cnt="1">
              <dgm:layoutNode name="sibTransFirstNode" styleLbl="bgShp">
                <dgm:choose name="Name13">
                  <dgm:if name="Name14" func="var" arg="dir" op="equ" val="norm">
                    <dgm:alg type="conn">
                      <dgm:param type="dstNode" val="nodeFirstNode"/>
                      <dgm:param type="connRout" val="longCurve"/>
                      <dgm:param type="begPts" val="midR"/>
                      <dgm:param type="endPts" val="midL"/>
                    </dgm:alg>
                  </dgm:if>
                  <dgm:else name="Name15">
                    <dgm:alg type="conn">
                      <dgm:param type="dstNode" val="nodeFirstNode"/>
                      <dgm:param type="connRout" val="longCurve"/>
                      <dgm:param type="begPts" val="midL"/>
                      <dgm:param type="endPts" val="midR"/>
                    </dgm:alg>
                  </dgm:else>
                </dgm:choose>
                <dgm:shape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dgm:ruleLst>
            </dgm:layoutNode>
          </dgm:forEach>
        </dgm:layoutNode>
      </dgm:else>
    </dgm:choose>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r:blip="">
            <dgm:adjLst/>
          </dgm:shape>
          <dgm:presOf/>
          <dgm:ruleLst/>
          <dgm:layoutNode name="rootComposite1">
            <dgm:alg type="composite"/>
            <dgm:shape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dgm:ruleLst>
            </dgm:layoutNode>
            <dgm:layoutNode name="rootConnector1" moveWith="rootText1">
              <dgm:alg type="sp"/>
              <dgm:shape type="rect" r:blip="" hideGeom="1">
                <dgm:adjLst/>
              </dgm:shape>
              <dgm:presOf axis="self" ptType="node" cnt="1"/>
              <dgm:constrLst/>
              <dgm:ruleLst/>
            </dgm:layoutNode>
          </dgm:layoutNode>
          <dgm:layoutNode name="hierChild2">
            <dgm:choose name="Name21">
              <dgm:if name="Name22" func="var" arg="hierBranch" op="equ" val="l">
                <dgm:alg type="hierChild">
                  <dgm:param type="linDir" val="fromT"/>
                  <dgm:param type="chAlign" val="r"/>
                </dgm:alg>
              </dgm:if>
              <dgm:if name="Name23" func="var" arg="hierBranch" op="equ" val="r">
                <dgm:alg type="hierChild">
                  <dgm:param type="linDir" val="fromT"/>
                  <dgm:param type="chAlign" val="l"/>
                </dgm:alg>
              </dgm:if>
              <dgm:if name="Name24" func="var" arg="hierBranch" op="equ" val="hang">
                <dgm:choose name="Name25">
                  <dgm:if name="Name26" func="var" arg="dir" op="equ" val="norm">
                    <dgm:alg type="hierChild">
                      <dgm:param type="linDir" val="fromL"/>
                      <dgm:param type="chAlign" val="l"/>
                      <dgm:param type="secLinDir" val="fromT"/>
                      <dgm:param type="secChAlign" val="t"/>
                    </dgm:alg>
                  </dgm:if>
                  <dgm:else name="Name27">
                    <dgm:alg type="hierChild">
                      <dgm:param type="linDir" val="fromR"/>
                      <dgm:param type="chAlign" val="l"/>
                      <dgm:param type="secLinDir" val="fromT"/>
                      <dgm:param type="secChAlign" val="t"/>
                    </dgm:alg>
                  </dgm:else>
                </dgm:choose>
              </dgm:if>
              <dgm:else name="Name28">
                <dgm:choose name="Name29">
                  <dgm:if name="Name30" func="var" arg="dir" op="equ" val="norm">
                    <dgm:alg type="hierChild"/>
                  </dgm:if>
                  <dgm:else name="Name31">
                    <dgm:alg type="hierChild">
                      <dgm:param type="linDir" val="fromR"/>
                    </dgm:alg>
                  </dgm:else>
                </dgm:choose>
              </dgm:else>
            </dgm:choose>
            <dgm:shape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dim" val="1D"/>
                        <dgm:param type="endSty" val="noArr"/>
                        <dgm:param type="connRout" val="bend"/>
                        <dgm:param type="begPts" val="bCtr"/>
                        <dgm:param type="endPts" val="tCtr"/>
                        <dgm:param type="bendPt" val="end"/>
                      </dgm:alg>
                      <dgm:shape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dim" val="1D"/>
                            <dgm:param type="endSty" val="noArr"/>
                            <dgm:param type="connRout" val="bend"/>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dim" val="1D"/>
                                    <dgm:param type="endSty" val="noArr"/>
                                    <dgm:param type="connRout" val="bend"/>
                                    <dgm:param type="begPts" val="bCtr"/>
                                    <dgm:param type="endPts" val="midL midR"/>
                                  </dgm:alg>
                                </dgm:if>
                                <dgm:else name="Name45">
                                  <dgm:alg type="conn">
                                    <dgm:param type="srcNode" val="rootConnector"/>
                                    <dgm:param type="dim" val="1D"/>
                                    <dgm:param type="endSty" val="noArr"/>
                                    <dgm:param type="connRout" val="bend"/>
                                    <dgm:param type="begPts" val="bCtr"/>
                                    <dgm:param type="endPts" val="midL midR"/>
                                  </dgm:alg>
                                </dgm:else>
                              </dgm:choose>
                            </dgm:if>
                            <dgm:else name="Name46">
                              <dgm:alg type="conn">
                                <dgm:param type="dim" val="1D"/>
                                <dgm:param type="endSty" val="noArr"/>
                                <dgm:param type="connRout" val="bend"/>
                                <dgm:param type="begPts" val="bCtr"/>
                                <dgm:param type="endPts" val="tCtr"/>
                                <dgm:param type="bendPt" val="end"/>
                              </dgm:alg>
                            </dgm:else>
                          </dgm:choose>
                        </dgm:else>
                      </dgm:choose>
                      <dgm:shape type="conn" r:blip="" zOrderOff="-99999">
                        <dgm:adjLst/>
                      </dgm:shape>
                      <dgm:presOf axis="self"/>
                      <dgm:constrLst>
                        <dgm:constr type="begPad"/>
                        <dgm:constr type="endPad"/>
                      </dgm:constrLst>
                      <dgm:ruleLst/>
                    </dgm:layoutNode>
                  </dgm:if>
                  <dgm:if name="Name47" func="var" arg="hierBranch" op="equ" val="hang">
                    <dgm:layoutNode name="Name48">
                      <dgm:alg type="conn">
                        <dgm:param type="dim" val="1D"/>
                        <dgm:param type="endSty" val="noArr"/>
                        <dgm:param type="connRout" val="bend"/>
                        <dgm:param type="begPts" val="bCtr"/>
                        <dgm:param type="endPts" val="midL midR"/>
                      </dgm:alg>
                      <dgm:shape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dim" val="1D"/>
                                <dgm:param type="endSty" val="noArr"/>
                                <dgm:param type="connRout" val="bend"/>
                                <dgm:param type="begPts" val="bCtr"/>
                                <dgm:param type="endPts" val="midL midR"/>
                              </dgm:alg>
                            </dgm:if>
                            <dgm:else name="Name55">
                              <dgm:alg type="conn">
                                <dgm:param type="srcNode" val="rootConnector1"/>
                                <dgm:param type="dim" val="1D"/>
                                <dgm:param type="endSty" val="noArr"/>
                                <dgm:param type="connRout" val="bend"/>
                                <dgm:param type="begPts" val="bCtr"/>
                                <dgm:param type="endPts" val="midL midR"/>
                              </dgm:alg>
                            </dgm:else>
                          </dgm:choose>
                        </dgm:if>
                        <dgm:else name="Name56">
                          <dgm:choose name="Name57">
                            <dgm:if name="Name58" axis="par ch" ptType="node asst" func="cnt" op="gte" val="1">
                              <dgm:alg type="conn">
                                <dgm:param type="dim" val="1D"/>
                                <dgm:param type="endSty" val="noArr"/>
                                <dgm:param type="connRout" val="bend"/>
                                <dgm:param type="begPts" val="bCtr"/>
                                <dgm:param type="endPts" val="midL midR"/>
                              </dgm:alg>
                            </dgm:if>
                            <dgm:else name="Name59">
                              <dgm:alg type="conn">
                                <dgm:param type="srcNode" val="rootConnector"/>
                                <dgm:param type="dim" val="1D"/>
                                <dgm:param type="endSty" val="noArr"/>
                                <dgm:param type="connRout" val="bend"/>
                                <dgm:param type="begPts" val="bCtr"/>
                                <dgm:param type="endPts" val="midL midR"/>
                              </dgm:alg>
                            </dgm:else>
                          </dgm:choose>
                        </dgm:else>
                      </dgm:choose>
                      <dgm:shape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r:blip="">
                          <dgm:adjLst/>
                        </dgm:shape>
                        <dgm:presOf/>
                        <dgm:constrLst>
                          <dgm:constr type="alignOff" val="0.65"/>
                        </dgm:constrLst>
                      </dgm:if>
                      <dgm:else name="Name64">
                        <dgm:alg type="hierRoot">
                          <dgm:param type="hierAlign" val="tR"/>
                        </dgm:alg>
                        <dgm:shape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r:blip="">
                          <dgm:adjLst/>
                        </dgm:shape>
                        <dgm:presOf/>
                        <dgm:constrLst>
                          <dgm:constr type="alignOff" val="0.65"/>
                        </dgm:constrLst>
                      </dgm:if>
                      <dgm:else name="Name68">
                        <dgm:alg type="hierRoot">
                          <dgm:param type="hierAlign" val="tL"/>
                        </dgm:alg>
                        <dgm:shape r:blip="">
                          <dgm:adjLst/>
                        </dgm:shape>
                        <dgm:presOf/>
                        <dgm:constrLst>
                          <dgm:constr type="alignOff" val="0.25"/>
                        </dgm:constrLst>
                      </dgm:else>
                    </dgm:choose>
                  </dgm:if>
                  <dgm:if name="Name69" func="var" arg="hierBranch" op="equ" val="std">
                    <dgm:alg type="hierRoot"/>
                    <dgm:shape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r:blip="">
                              <dgm:adjLst/>
                            </dgm:shape>
                            <dgm:presOf/>
                            <dgm:constrLst>
                              <dgm:constr type="alignOff" val="0.65"/>
                            </dgm:constrLst>
                          </dgm:if>
                          <dgm:else name="Name75">
                            <dgm:alg type="hierRoot">
                              <dgm:param type="hierAlign" val="tL"/>
                            </dgm:alg>
                            <dgm:shape r:blip="">
                              <dgm:adjLst/>
                            </dgm:shape>
                            <dgm:presOf/>
                            <dgm:constrLst>
                              <dgm:constr type="alignOff" val="0.25"/>
                            </dgm:constrLst>
                          </dgm:else>
                        </dgm:choose>
                      </dgm:if>
                      <dgm:else name="Name76">
                        <dgm:alg type="hierRoot"/>
                        <dgm:shape r:blip="">
                          <dgm:adjLst/>
                        </dgm:shape>
                        <dgm:presOf/>
                        <dgm:constrLst>
                          <dgm:constr type="alignOff"/>
                          <dgm:constr type="bendDist" for="des" ptType="parTrans" refType="sp" fact="0.5"/>
                        </dgm:constrLst>
                      </dgm:else>
                    </dgm:choose>
                  </dgm:if>
                  <dgm:else name="Name77">
                    <dgm:alg type="hierRoot"/>
                    <dgm:shape r:blip="">
                      <dgm:adjLst/>
                    </dgm:shape>
                    <dgm:presOf/>
                    <dgm:constrLst>
                      <dgm:constr type="alignOff" val="0.65"/>
                    </dgm:constrLst>
                  </dgm:else>
                </dgm:choose>
                <dgm:ruleLst/>
                <dgm:layoutNode name="rootComposite">
                  <dgm:alg type="composite"/>
                  <dgm:shape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dgm:ruleLst>
                  </dgm:layoutNode>
                  <dgm:layoutNode name="rootConnector" moveWith="rootText">
                    <dgm:alg type="sp"/>
                    <dgm:shape type="rect" r:blip="" hideGeom="1">
                      <dgm:adjLst/>
                    </dgm:shape>
                    <dgm:presOf axis="self" ptType="node" cnt="1"/>
                    <dgm:constrLst/>
                    <dgm:ruleLst/>
                  </dgm:layoutNode>
                </dgm:layoutNode>
                <dgm:layoutNode name="hierChild4">
                  <dgm:choose name="Name83">
                    <dgm:if name="Name84" func="var" arg="hierBranch" op="equ" val="l">
                      <dgm:alg type="hierChild">
                        <dgm:param type="linDir" val="fromT"/>
                        <dgm:param type="chAlign" val="r"/>
                      </dgm:alg>
                    </dgm:if>
                    <dgm:if name="Name85" func="var" arg="hierBranch" op="equ" val="r">
                      <dgm:alg type="hierChild">
                        <dgm:param type="linDir" val="fromT"/>
                        <dgm:param type="chAlign" val="l"/>
                      </dgm:alg>
                    </dgm:if>
                    <dgm:if name="Name86" func="var" arg="hierBranch" op="equ" val="hang">
                      <dgm:choose name="Name87">
                        <dgm:if name="Name88" func="var" arg="dir" op="equ" val="norm">
                          <dgm:alg type="hierChild">
                            <dgm:param type="linDir" val="fromL"/>
                            <dgm:param type="chAlign" val="l"/>
                            <dgm:param type="secLinDir" val="fromT"/>
                            <dgm:param type="secChAlign" val="t"/>
                          </dgm:alg>
                        </dgm:if>
                        <dgm:else name="Name89">
                          <dgm:alg type="hierChild">
                            <dgm:param type="linDir" val="fromR"/>
                            <dgm:param type="chAlign" val="l"/>
                            <dgm:param type="secLinDir" val="fromT"/>
                            <dgm:param type="secChAlign" val="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linDir" val="fromT"/>
                            <dgm:param type="chAlign" val="l"/>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r:blip="">
                    <dgm:adjLst/>
                  </dgm:shape>
                  <dgm:presOf/>
                  <dgm:constrLst/>
                  <dgm:ruleLst/>
                  <dgm:forEach name="Name102" ref="rep2a"/>
                </dgm:layoutNode>
                <dgm:layoutNode name="hierChild5">
                  <dgm:choose name="Name103">
                    <dgm:if name="Name104" func="var" arg="dir" op="equ" val="norm">
                      <dgm:alg type="hierChild">
                        <dgm:param type="linDir" val="fromL"/>
                        <dgm:param type="chAlign" val="l"/>
                        <dgm:param type="secLinDir" val="fromT"/>
                        <dgm:param type="secChAlign" val="t"/>
                      </dgm:alg>
                    </dgm:if>
                    <dgm:else name="Name105">
                      <dgm:alg type="hierChild">
                        <dgm:param type="linDir" val="fromR"/>
                        <dgm:param type="chAlign" val="l"/>
                        <dgm:param type="secLinDir" val="fromT"/>
                        <dgm:param type="secChAlign" val="t"/>
                      </dgm:alg>
                    </dgm:else>
                  </dgm:choose>
                  <dgm:shape r:blip="">
                    <dgm:adjLst/>
                  </dgm:shape>
                  <dgm:presOf/>
                  <dgm:constrLst/>
                  <dgm:ruleLst/>
                  <dgm:forEach name="Name106" ref="rep2b"/>
                </dgm:layoutNode>
              </dgm:layoutNode>
            </dgm:forEach>
          </dgm:layoutNode>
          <dgm:layoutNode name="hierChild3">
            <dgm:choose name="Name107">
              <dgm:if name="Name108" func="var" arg="dir" op="equ" val="norm">
                <dgm:alg type="hierChild">
                  <dgm:param type="linDir" val="fromL"/>
                  <dgm:param type="chAlign" val="l"/>
                  <dgm:param type="secLinDir" val="fromT"/>
                  <dgm:param type="secChAlign" val="t"/>
                </dgm:alg>
              </dgm:if>
              <dgm:else name="Name109">
                <dgm:alg type="hierChild">
                  <dgm:param type="linDir" val="fromR"/>
                  <dgm:param type="chAlign" val="l"/>
                  <dgm:param type="secLinDir" val="fromT"/>
                  <dgm:param type="secChAlign" val="t"/>
                </dgm:alg>
              </dgm:else>
            </dgm:choose>
            <dgm:shape r:blip="">
              <dgm:adjLst/>
            </dgm:shape>
            <dgm:presOf/>
            <dgm:constrLst/>
            <dgm:ruleLst/>
            <dgm:forEach name="rep2b" axis="ch" ptType="asst">
              <dgm:forEach name="Name110" axis="precedSib" ptType="parTrans" st="-1" cnt="1">
                <dgm:layoutNode name="Name111">
                  <dgm:alg type="conn">
                    <dgm:param type="dim" val="1D"/>
                    <dgm:param type="endSty" val="noArr"/>
                    <dgm:param type="connRout" val="bend"/>
                    <dgm:param type="begPts" val="bCtr"/>
                    <dgm:param type="endPts" val="midL midR"/>
                  </dgm:alg>
                  <dgm:shape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r:blip="">
                      <dgm:adjLst/>
                    </dgm:shape>
                    <dgm:presOf/>
                    <dgm:constrLst>
                      <dgm:constr type="alignOff" val="0.65"/>
                    </dgm:constrLst>
                  </dgm:if>
                  <dgm:if name="Name114" func="var" arg="hierBranch" op="equ" val="r">
                    <dgm:alg type="hierRoot">
                      <dgm:param type="hierAlign" val="tL"/>
                    </dgm:alg>
                    <dgm:shape r:blip="">
                      <dgm:adjLst/>
                    </dgm:shape>
                    <dgm:presOf/>
                    <dgm:constrLst>
                      <dgm:constr type="alignOff" val="0.65"/>
                    </dgm:constrLst>
                  </dgm:if>
                  <dgm:if name="Name115" func="var" arg="hierBranch" op="equ" val="hang">
                    <dgm:alg type="hierRoot"/>
                    <dgm:shape r:blip="">
                      <dgm:adjLst/>
                    </dgm:shape>
                    <dgm:presOf/>
                    <dgm:constrLst>
                      <dgm:constr type="alignOff" val="0.65"/>
                    </dgm:constrLst>
                  </dgm:if>
                  <dgm:if name="Name116" func="var" arg="hierBranch" op="equ" val="std">
                    <dgm:alg type="hierRoot"/>
                    <dgm:shape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r:blip="">
                          <dgm:adjLst/>
                        </dgm:shape>
                        <dgm:presOf/>
                        <dgm:constrLst>
                          <dgm:constr type="alignOff" val="0.65"/>
                        </dgm:constrLst>
                      </dgm:if>
                      <dgm:else name="Name120">
                        <dgm:alg type="hierRoot"/>
                        <dgm:shape r:blip="">
                          <dgm:adjLst/>
                        </dgm:shape>
                        <dgm:presOf/>
                        <dgm:constrLst>
                          <dgm:constr type="alignOff"/>
                          <dgm:constr type="bendDist" for="des" ptType="parTrans" refType="sp" fact="0.5"/>
                        </dgm:constrLst>
                      </dgm:else>
                    </dgm:choose>
                  </dgm:if>
                  <dgm:else name="Name121"/>
                </dgm:choose>
                <dgm:ruleLst/>
                <dgm:layoutNode name="rootComposite3">
                  <dgm:alg type="composite"/>
                  <dgm:shape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dgm:ruleLst>
                  </dgm:layoutNode>
                  <dgm:layoutNode name="rootConnector3" moveWith="rootText1">
                    <dgm:alg type="sp"/>
                    <dgm:shape type="rect" r:blip="" hideGeom="1">
                      <dgm:adjLst/>
                    </dgm:shape>
                    <dgm:presOf axis="self" ptType="node" cnt="1"/>
                    <dgm:constrLst/>
                    <dgm:ruleLst/>
                  </dgm:layoutNode>
                </dgm:layoutNode>
                <dgm:layoutNode name="hierChild6">
                  <dgm:choose name="Name127">
                    <dgm:if name="Name128" func="var" arg="hierBranch" op="equ" val="l">
                      <dgm:alg type="hierChild">
                        <dgm:param type="linDir" val="fromT"/>
                        <dgm:param type="chAlign" val="r"/>
                      </dgm:alg>
                    </dgm:if>
                    <dgm:if name="Name129" func="var" arg="hierBranch" op="equ" val="r">
                      <dgm:alg type="hierChild">
                        <dgm:param type="linDir" val="fromT"/>
                        <dgm:param type="chAlign" val="l"/>
                      </dgm:alg>
                    </dgm:if>
                    <dgm:if name="Name130" func="var" arg="hierBranch" op="equ" val="hang">
                      <dgm:choose name="Name131">
                        <dgm:if name="Name132" func="var" arg="dir" op="equ" val="norm">
                          <dgm:alg type="hierChild">
                            <dgm:param type="linDir" val="fromL"/>
                            <dgm:param type="chAlign" val="l"/>
                            <dgm:param type="secLinDir" val="fromT"/>
                            <dgm:param type="secChAlign" val="t"/>
                          </dgm:alg>
                        </dgm:if>
                        <dgm:else name="Name133">
                          <dgm:alg type="hierChild">
                            <dgm:param type="linDir" val="fromR"/>
                            <dgm:param type="chAlign" val="l"/>
                            <dgm:param type="secLinDir" val="fromT"/>
                            <dgm:param type="secChAlign" val="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linDir" val="fromT"/>
                            <dgm:param type="chAlign" val="l"/>
                          </dgm:alg>
                        </dgm:if>
                        <dgm:else name="Name141">
                          <dgm:alg type="hierChild"/>
                        </dgm:else>
                      </dgm:choose>
                    </dgm:if>
                    <dgm:else name="Name142"/>
                  </dgm:choose>
                  <dgm:shape r:blip="">
                    <dgm:adjLst/>
                  </dgm:shape>
                  <dgm:presOf/>
                  <dgm:constrLst/>
                  <dgm:ruleLst/>
                  <dgm:forEach name="Name143" ref="rep2a"/>
                </dgm:layoutNode>
                <dgm:layoutNode name="hierChild7">
                  <dgm:choose name="Name144">
                    <dgm:if name="Name145" func="var" arg="dir" op="equ" val="norm">
                      <dgm:alg type="hierChild">
                        <dgm:param type="linDir" val="fromL"/>
                        <dgm:param type="chAlign" val="l"/>
                        <dgm:param type="secLinDir" val="fromT"/>
                        <dgm:param type="secChAlign" val="t"/>
                      </dgm:alg>
                    </dgm:if>
                    <dgm:else name="Name146">
                      <dgm:alg type="hierChild">
                        <dgm:param type="linDir" val="fromR"/>
                        <dgm:param type="chAlign" val="l"/>
                        <dgm:param type="secLinDir" val="fromT"/>
                        <dgm:param type="secChAlign" val="t"/>
                      </dgm:alg>
                    </dgm:else>
                  </dgm:choose>
                  <dgm:shape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bkpt" val="endCnv"/>
          <dgm:param type="contDir" val="revDir"/>
          <dgm:param type="grDir" val="tL"/>
          <dgm:param type="flowDir" val="row"/>
        </dgm:alg>
      </dgm:if>
      <dgm:else name="Name2">
        <dgm:alg type="snake">
          <dgm:param type="bkpt" val="endCnv"/>
          <dgm:param type="contDir" val="revDir"/>
          <dgm:param type="grDir" val="tR"/>
          <dgm:param type="flowDir" val="row"/>
        </dgm:alg>
      </dgm:else>
    </dgm:choose>
    <dgm:shape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dgm:ruleLst>
      </dgm:layoutNode>
      <dgm:forEach name="sibTransForEach" axis="followSib" ptType="sibTrans" cnt="1">
        <dgm:layoutNode name="sibTrans">
          <dgm:alg type="conn">
            <dgm:param type="begPts" val="auto"/>
            <dgm:param type="endPts" val="auto"/>
          </dgm:alg>
          <dgm:shape type="conn" r:blip="">
            <dgm:adjLst/>
          </dgm:shape>
          <dgm:presOf axis="self"/>
          <dgm:constrLst>
            <dgm:constr type="h" refType="w" fact="0.62"/>
            <dgm:constr type="connDist"/>
          </dgm:constrLst>
          <dgm:ruleLst/>
          <dgm:layoutNode name="connectorText">
            <dgm:alg type="tx">
              <dgm:param type="autoTxRot" val="upr"/>
            </dgm:alg>
            <dgm:shape type="conn" r:blip="" hideGeom="1">
              <dgm:adjLst/>
            </dgm:shape>
            <dgm:presOf axis="self"/>
            <dgm:constrLst>
              <dgm:constr type="lMarg"/>
              <dgm:constr type="rMarg"/>
              <dgm:constr type="tMarg"/>
              <dgm:constr type="bMarg"/>
            </dgm:constrLst>
            <dgm:ruleLst>
              <dgm:rule type="primFontSz" val="5"/>
            </dgm:ruleLst>
          </dgm:layoutNode>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3">
        <a:scrgbClr r="0" g="0" b="0"/>
      </a:lnRef>
      <a:fillRef idx="1">
        <a:scrgbClr r="0" g="0" b="0"/>
      </a:fillRef>
      <a:effectRef idx="0">
        <a:scrgbClr r="0" g="0" b="0"/>
      </a:effectRef>
      <a:fontRef idx="minor">
        <a:schemeClr val="tx1"/>
      </a:fontRef>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7F1DD2-9A69-4A30-A20B-8ED9F9F614F2}" type="datetimeFigureOut">
              <a:rPr lang="zh-CN" altLang="en-US" smtClean="0"/>
              <a:t/>
            </a:fld>
            <a:endParaRPr lang="zh-CN" alt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E2EF1F-5AB9-4920-AF5B-E1DBE1708744}"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546" name="Rectangle 7"/>
          <p:cNvSpPr>
            <a:spLocks noGrp="1" noChangeArrowheads="1"/>
          </p:cNvSpPr>
          <p:nvPr>
            <p:ph type="sldNum" sz="quarter" idx="5"/>
          </p:nvPr>
        </p:nvSpPr>
        <p:spPr>
          <a:noFill/>
        </p:spPr>
        <p:txBody>
          <a:bodyPr/>
          <a:lstStyle/>
          <a:p>
            <a:fld id="{2CCB9DFC-3F1D-4F2F-A612-880BFEAA2277}" type="slidenum">
              <a:rPr lang="en-US" altLang="zh-CN" smtClean="0"/>
              <a:t>4</a:t>
            </a:fld>
            <a:endParaRPr lang="en-US" altLang="zh-CN"/>
          </a:p>
        </p:txBody>
      </p:sp>
      <p:sp>
        <p:nvSpPr>
          <p:cNvPr id="364547" name="Rectangle 2"/>
          <p:cNvSpPr>
            <a:spLocks noGrp="1" noRot="1" noChangeAspect="1" noChangeArrowheads="1" noTextEdit="1"/>
          </p:cNvSpPr>
          <p:nvPr>
            <p:ph type="sldImg"/>
          </p:nvPr>
        </p:nvSpPr>
        <p:spPr/>
      </p:sp>
      <p:sp>
        <p:nvSpPr>
          <p:cNvPr id="36454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546" name="Rectangle 7"/>
          <p:cNvSpPr>
            <a:spLocks noGrp="1" noChangeArrowheads="1"/>
          </p:cNvSpPr>
          <p:nvPr>
            <p:ph type="sldNum" sz="quarter" idx="5"/>
          </p:nvPr>
        </p:nvSpPr>
        <p:spPr>
          <a:noFill/>
        </p:spPr>
        <p:txBody>
          <a:bodyPr/>
          <a:lstStyle/>
          <a:p>
            <a:fld id="{2CCB9DFC-3F1D-4F2F-A612-880BFEAA2277}" type="slidenum">
              <a:rPr lang="en-US" altLang="zh-CN" smtClean="0"/>
              <a:t>5</a:t>
            </a:fld>
            <a:endParaRPr lang="en-US" altLang="zh-CN"/>
          </a:p>
        </p:txBody>
      </p:sp>
      <p:sp>
        <p:nvSpPr>
          <p:cNvPr id="364547" name="Rectangle 2"/>
          <p:cNvSpPr>
            <a:spLocks noGrp="1" noRot="1" noChangeAspect="1" noChangeArrowheads="1" noTextEdit="1"/>
          </p:cNvSpPr>
          <p:nvPr>
            <p:ph type="sldImg"/>
          </p:nvPr>
        </p:nvSpPr>
        <p:spPr/>
      </p:sp>
      <p:sp>
        <p:nvSpPr>
          <p:cNvPr id="36454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546" name="Rectangle 7"/>
          <p:cNvSpPr>
            <a:spLocks noGrp="1" noChangeArrowheads="1"/>
          </p:cNvSpPr>
          <p:nvPr>
            <p:ph type="sldNum" sz="quarter" idx="5"/>
          </p:nvPr>
        </p:nvSpPr>
        <p:spPr>
          <a:noFill/>
        </p:spPr>
        <p:txBody>
          <a:bodyPr/>
          <a:lstStyle/>
          <a:p>
            <a:fld id="{2CCB9DFC-3F1D-4F2F-A612-880BFEAA2277}" type="slidenum">
              <a:rPr lang="en-US" altLang="zh-CN" smtClean="0"/>
              <a:t>6</a:t>
            </a:fld>
            <a:endParaRPr lang="en-US" altLang="zh-CN"/>
          </a:p>
        </p:txBody>
      </p:sp>
      <p:sp>
        <p:nvSpPr>
          <p:cNvPr id="364547" name="Rectangle 2"/>
          <p:cNvSpPr>
            <a:spLocks noGrp="1" noRot="1" noChangeAspect="1" noChangeArrowheads="1" noTextEdit="1"/>
          </p:cNvSpPr>
          <p:nvPr>
            <p:ph type="sldImg"/>
          </p:nvPr>
        </p:nvSpPr>
        <p:spPr/>
      </p:sp>
      <p:sp>
        <p:nvSpPr>
          <p:cNvPr id="36454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8</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9</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10</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11</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12</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13</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14</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15</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16</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17</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18</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19</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20</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21</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666" name="Rectangle 7"/>
          <p:cNvSpPr>
            <a:spLocks noGrp="1" noChangeArrowheads="1"/>
          </p:cNvSpPr>
          <p:nvPr>
            <p:ph type="sldNum" sz="quarter" idx="5"/>
          </p:nvPr>
        </p:nvSpPr>
        <p:spPr>
          <a:noFill/>
        </p:spPr>
        <p:txBody>
          <a:bodyPr/>
          <a:lstStyle/>
          <a:p>
            <a:fld id="{BF3596C7-CE31-48D8-9C42-2C291DF6C943}" type="slidenum">
              <a:rPr lang="en-US" altLang="zh-CN" smtClean="0"/>
              <a:t>22</a:t>
            </a:fld>
            <a:endParaRPr lang="en-US" altLang="zh-CN"/>
          </a:p>
        </p:txBody>
      </p:sp>
      <p:sp>
        <p:nvSpPr>
          <p:cNvPr id="369667" name="Rectangle 2"/>
          <p:cNvSpPr>
            <a:spLocks noGrp="1" noRot="1" noChangeAspect="1" noChangeArrowheads="1" noTextEdit="1"/>
          </p:cNvSpPr>
          <p:nvPr>
            <p:ph type="sldImg"/>
          </p:nvPr>
        </p:nvSpPr>
        <p:spPr/>
      </p:sp>
      <p:sp>
        <p:nvSpPr>
          <p:cNvPr id="369668" name="Rectangle 3"/>
          <p:cNvSpPr>
            <a:spLocks noGrp="1" noChangeArrowheads="1"/>
          </p:cNvSpPr>
          <p:nvPr>
            <p:ph type="body" idx="1"/>
          </p:nvPr>
        </p:nvSpPr>
        <p:spPr>
          <a:noFill/>
        </p:spPr>
        <p:txBody>
          <a:bodyPr/>
          <a:lstStyle/>
          <a:p>
            <a:pPr eaLnBrk="1" hangingPunct="1"/>
            <a:endParaRPr lang="zh-CN"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CA45E1-D4BF-4413-A9CC-BC88915D6E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3E5B41-C7F6-4FAE-BCE5-236912B28B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7BC1E8-FF41-478C-B19A-0CBA5DB1D7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54CF21-437E-471B-B3BC-4B11C67B01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AE1250-6F4F-48E7-A4E2-AA9934C05A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AFB5AB-14FD-47A3-AC53-AD399834A6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47D550-5388-441E-A0E8-5204C9B861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9C881D-D472-42BE-A9D7-71B22DB47A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36662F-A5C2-4BDC-BB4E-A6E57E1436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A55FDF-1BB6-446D-85CF-4339B882E0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31B5C6-AAA7-4274-8792-4C4A9F349D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accent1"/>
        </a:solidFill>
        <a:effectLst/>
      </p:bgPr>
    </p:bg>
    <p:spTree>
      <p:nvGrpSpPr>
        <p:cNvPr id="1" name=""/>
        <p:cNvGrpSpPr/>
        <p:nvPr/>
      </p:nvGrpSpPr>
      <p:grpSpPr>
        <a:xfrm>
          <a:off x="0" y="0"/>
          <a:ext cx="0" cy="0"/>
        </a:xfrm>
      </p:grpSpPr>
      <p:sp>
        <p:nvSpPr>
          <p:cNvPr id="225" name="矩形 224"/>
          <p:cNvSpPr/>
          <p:nvPr userDrawn="1"/>
        </p:nvSpPr>
        <p:spPr>
          <a:xfrm>
            <a:off x="6458054" y="1457848"/>
            <a:ext cx="2091541" cy="3092588"/>
          </a:xfrm>
          <a:prstGeom prst="rect">
            <a:avLst/>
          </a:prstGeom>
          <a:no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 name="组合 3"/>
          <p:cNvGrpSpPr/>
          <p:nvPr userDrawn="1"/>
        </p:nvGrpSpPr>
        <p:grpSpPr>
          <a:xfrm>
            <a:off x="101600" y="938570"/>
            <a:ext cx="6822395" cy="5917843"/>
            <a:chOff x="101600" y="938570"/>
            <a:chExt cx="6822395" cy="5917843"/>
          </a:xfrm>
        </p:grpSpPr>
        <p:grpSp>
          <p:nvGrpSpPr>
            <p:cNvPr id="10" name="组合 9"/>
            <p:cNvGrpSpPr/>
            <p:nvPr/>
          </p:nvGrpSpPr>
          <p:grpSpPr>
            <a:xfrm>
              <a:off x="5485389" y="1923802"/>
              <a:ext cx="1417906" cy="1380329"/>
              <a:chOff x="7818438" y="604838"/>
              <a:chExt cx="1797050" cy="1749425"/>
            </a:xfrm>
          </p:grpSpPr>
          <p:sp>
            <p:nvSpPr>
              <p:cNvPr id="217" name="Freeform 27"/>
              <p:cNvSpPr/>
              <p:nvPr/>
            </p:nvSpPr>
            <p:spPr bwMode="auto">
              <a:xfrm>
                <a:off x="7842251" y="628650"/>
                <a:ext cx="1749425" cy="1700213"/>
              </a:xfrm>
              <a:custGeom>
                <a:gdLst>
                  <a:gd name="T0" fmla="*/ 361 w 722"/>
                  <a:gd name="T1" fmla="*/ 0 h 703"/>
                  <a:gd name="T2" fmla="*/ 414 w 722"/>
                  <a:gd name="T3" fmla="*/ 4 h 703"/>
                  <a:gd name="T4" fmla="*/ 722 w 722"/>
                  <a:gd name="T5" fmla="*/ 352 h 703"/>
                  <a:gd name="T6" fmla="*/ 722 w 722"/>
                  <a:gd name="T7" fmla="*/ 367 h 703"/>
                  <a:gd name="T8" fmla="*/ 361 w 722"/>
                  <a:gd name="T9" fmla="*/ 703 h 703"/>
                  <a:gd name="T10" fmla="*/ 0 w 722"/>
                  <a:gd name="T11" fmla="*/ 352 h 703"/>
                  <a:gd name="T12" fmla="*/ 361 w 722"/>
                  <a:gd name="T13" fmla="*/ 0 h 703"/>
                </a:gdLst>
                <a:cxnLst>
                  <a:cxn ang="0">
                    <a:pos x="T0" y="T1"/>
                  </a:cxn>
                  <a:cxn ang="0">
                    <a:pos x="T2" y="T3"/>
                  </a:cxn>
                  <a:cxn ang="0">
                    <a:pos x="T4" y="T5"/>
                  </a:cxn>
                  <a:cxn ang="0">
                    <a:pos x="T6" y="T7"/>
                  </a:cxn>
                  <a:cxn ang="0">
                    <a:pos x="T8" y="T9"/>
                  </a:cxn>
                  <a:cxn ang="0">
                    <a:pos x="T10" y="T11"/>
                  </a:cxn>
                  <a:cxn ang="0">
                    <a:pos x="T12" y="T13"/>
                  </a:cxn>
                </a:cxnLst>
                <a:rect l="0" t="0" r="r" b="b"/>
                <a:pathLst>
                  <a:path w="722" h="703">
                    <a:moveTo>
                      <a:pt x="361" y="0"/>
                    </a:moveTo>
                    <a:cubicBezTo>
                      <a:pt x="379" y="0"/>
                      <a:pt x="396" y="2"/>
                      <a:pt x="414" y="4"/>
                    </a:cubicBezTo>
                    <a:cubicBezTo>
                      <a:pt x="588" y="29"/>
                      <a:pt x="722" y="175"/>
                      <a:pt x="722" y="352"/>
                    </a:cubicBezTo>
                    <a:cubicBezTo>
                      <a:pt x="722" y="357"/>
                      <a:pt x="722" y="362"/>
                      <a:pt x="722" y="367"/>
                    </a:cubicBezTo>
                    <a:cubicBezTo>
                      <a:pt x="714" y="554"/>
                      <a:pt x="555" y="703"/>
                      <a:pt x="361" y="703"/>
                    </a:cubicBezTo>
                    <a:cubicBezTo>
                      <a:pt x="162" y="703"/>
                      <a:pt x="0" y="546"/>
                      <a:pt x="0" y="352"/>
                    </a:cubicBezTo>
                    <a:cubicBezTo>
                      <a:pt x="0" y="158"/>
                      <a:pt x="162" y="0"/>
                      <a:pt x="361" y="0"/>
                    </a:cubicBezTo>
                    <a:close/>
                  </a:path>
                </a:pathLst>
              </a:custGeom>
              <a:solidFill>
                <a:srgbClr val="E6E7E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Freeform 28"/>
              <p:cNvSpPr/>
              <p:nvPr/>
            </p:nvSpPr>
            <p:spPr bwMode="auto">
              <a:xfrm>
                <a:off x="7818438" y="604838"/>
                <a:ext cx="1797050" cy="1749425"/>
              </a:xfrm>
              <a:custGeom>
                <a:gdLst>
                  <a:gd name="T0" fmla="*/ 0 w 742"/>
                  <a:gd name="T1" fmla="*/ 362 h 723"/>
                  <a:gd name="T2" fmla="*/ 371 w 742"/>
                  <a:gd name="T3" fmla="*/ 723 h 723"/>
                  <a:gd name="T4" fmla="*/ 742 w 742"/>
                  <a:gd name="T5" fmla="*/ 377 h 723"/>
                  <a:gd name="T6" fmla="*/ 742 w 742"/>
                  <a:gd name="T7" fmla="*/ 366 h 723"/>
                  <a:gd name="T8" fmla="*/ 732 w 742"/>
                  <a:gd name="T9" fmla="*/ 376 h 723"/>
                  <a:gd name="T10" fmla="*/ 721 w 742"/>
                  <a:gd name="T11" fmla="*/ 387 h 723"/>
                  <a:gd name="T12" fmla="*/ 371 w 742"/>
                  <a:gd name="T13" fmla="*/ 703 h 723"/>
                  <a:gd name="T14" fmla="*/ 21 w 742"/>
                  <a:gd name="T15" fmla="*/ 362 h 723"/>
                  <a:gd name="T16" fmla="*/ 371 w 742"/>
                  <a:gd name="T17" fmla="*/ 20 h 723"/>
                  <a:gd name="T18" fmla="*/ 413 w 742"/>
                  <a:gd name="T19" fmla="*/ 23 h 723"/>
                  <a:gd name="T20" fmla="*/ 423 w 742"/>
                  <a:gd name="T21" fmla="*/ 14 h 723"/>
                  <a:gd name="T22" fmla="*/ 432 w 742"/>
                  <a:gd name="T23" fmla="*/ 5 h 723"/>
                  <a:gd name="T24" fmla="*/ 425 w 742"/>
                  <a:gd name="T25" fmla="*/ 4 h 723"/>
                  <a:gd name="T26" fmla="*/ 371 w 742"/>
                  <a:gd name="T27" fmla="*/ 0 h 723"/>
                  <a:gd name="T28" fmla="*/ 0 w 742"/>
                  <a:gd name="T29" fmla="*/ 362 h 7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2" h="723">
                    <a:moveTo>
                      <a:pt x="0" y="362"/>
                    </a:moveTo>
                    <a:cubicBezTo>
                      <a:pt x="0" y="561"/>
                      <a:pt x="166" y="723"/>
                      <a:pt x="371" y="723"/>
                    </a:cubicBezTo>
                    <a:cubicBezTo>
                      <a:pt x="571" y="723"/>
                      <a:pt x="734" y="571"/>
                      <a:pt x="742" y="377"/>
                    </a:cubicBezTo>
                    <a:cubicBezTo>
                      <a:pt x="742" y="374"/>
                      <a:pt x="742" y="370"/>
                      <a:pt x="742" y="366"/>
                    </a:cubicBezTo>
                    <a:cubicBezTo>
                      <a:pt x="732" y="376"/>
                      <a:pt x="732" y="376"/>
                      <a:pt x="732" y="376"/>
                    </a:cubicBezTo>
                    <a:cubicBezTo>
                      <a:pt x="721" y="387"/>
                      <a:pt x="721" y="387"/>
                      <a:pt x="721" y="387"/>
                    </a:cubicBezTo>
                    <a:cubicBezTo>
                      <a:pt x="708" y="565"/>
                      <a:pt x="556" y="703"/>
                      <a:pt x="371" y="703"/>
                    </a:cubicBezTo>
                    <a:cubicBezTo>
                      <a:pt x="178" y="703"/>
                      <a:pt x="21" y="550"/>
                      <a:pt x="21" y="362"/>
                    </a:cubicBezTo>
                    <a:cubicBezTo>
                      <a:pt x="21" y="174"/>
                      <a:pt x="178" y="20"/>
                      <a:pt x="371" y="20"/>
                    </a:cubicBezTo>
                    <a:cubicBezTo>
                      <a:pt x="385" y="20"/>
                      <a:pt x="399" y="21"/>
                      <a:pt x="413" y="23"/>
                    </a:cubicBezTo>
                    <a:cubicBezTo>
                      <a:pt x="423" y="14"/>
                      <a:pt x="423" y="14"/>
                      <a:pt x="423" y="14"/>
                    </a:cubicBezTo>
                    <a:cubicBezTo>
                      <a:pt x="432" y="5"/>
                      <a:pt x="432" y="5"/>
                      <a:pt x="432" y="5"/>
                    </a:cubicBezTo>
                    <a:cubicBezTo>
                      <a:pt x="429" y="5"/>
                      <a:pt x="427" y="4"/>
                      <a:pt x="425" y="4"/>
                    </a:cubicBezTo>
                    <a:cubicBezTo>
                      <a:pt x="407" y="2"/>
                      <a:pt x="389" y="0"/>
                      <a:pt x="371" y="0"/>
                    </a:cubicBezTo>
                    <a:cubicBezTo>
                      <a:pt x="166" y="0"/>
                      <a:pt x="0" y="162"/>
                      <a:pt x="0" y="36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Freeform 29"/>
              <p:cNvSpPr/>
              <p:nvPr/>
            </p:nvSpPr>
            <p:spPr bwMode="auto">
              <a:xfrm>
                <a:off x="8818563" y="617538"/>
                <a:ext cx="796925" cy="923925"/>
              </a:xfrm>
              <a:custGeom>
                <a:gdLst>
                  <a:gd name="T0" fmla="*/ 19 w 329"/>
                  <a:gd name="T1" fmla="*/ 0 h 382"/>
                  <a:gd name="T2" fmla="*/ 329 w 329"/>
                  <a:gd name="T3" fmla="*/ 357 h 382"/>
                  <a:gd name="T4" fmla="*/ 329 w 329"/>
                  <a:gd name="T5" fmla="*/ 361 h 382"/>
                  <a:gd name="T6" fmla="*/ 319 w 329"/>
                  <a:gd name="T7" fmla="*/ 371 h 382"/>
                  <a:gd name="T8" fmla="*/ 308 w 329"/>
                  <a:gd name="T9" fmla="*/ 382 h 382"/>
                  <a:gd name="T10" fmla="*/ 308 w 329"/>
                  <a:gd name="T11" fmla="*/ 372 h 382"/>
                  <a:gd name="T12" fmla="*/ 309 w 329"/>
                  <a:gd name="T13" fmla="*/ 357 h 382"/>
                  <a:gd name="T14" fmla="*/ 9 w 329"/>
                  <a:gd name="T15" fmla="*/ 19 h 382"/>
                  <a:gd name="T16" fmla="*/ 0 w 329"/>
                  <a:gd name="T17" fmla="*/ 18 h 382"/>
                  <a:gd name="T18" fmla="*/ 10 w 329"/>
                  <a:gd name="T19" fmla="*/ 9 h 382"/>
                  <a:gd name="T20" fmla="*/ 19 w 329"/>
                  <a:gd name="T21" fmla="*/ 0 h 38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29" h="382">
                    <a:moveTo>
                      <a:pt x="19" y="0"/>
                    </a:moveTo>
                    <a:cubicBezTo>
                      <a:pt x="196" y="28"/>
                      <a:pt x="329" y="181"/>
                      <a:pt x="329" y="357"/>
                    </a:cubicBezTo>
                    <a:cubicBezTo>
                      <a:pt x="329" y="358"/>
                      <a:pt x="329" y="360"/>
                      <a:pt x="329" y="361"/>
                    </a:cubicBezTo>
                    <a:cubicBezTo>
                      <a:pt x="319" y="371"/>
                      <a:pt x="319" y="371"/>
                      <a:pt x="319" y="371"/>
                    </a:cubicBezTo>
                    <a:cubicBezTo>
                      <a:pt x="308" y="382"/>
                      <a:pt x="308" y="382"/>
                      <a:pt x="308" y="382"/>
                    </a:cubicBezTo>
                    <a:cubicBezTo>
                      <a:pt x="308" y="379"/>
                      <a:pt x="308" y="375"/>
                      <a:pt x="308" y="372"/>
                    </a:cubicBezTo>
                    <a:cubicBezTo>
                      <a:pt x="309" y="367"/>
                      <a:pt x="309" y="362"/>
                      <a:pt x="309" y="357"/>
                    </a:cubicBezTo>
                    <a:cubicBezTo>
                      <a:pt x="309" y="188"/>
                      <a:pt x="180" y="43"/>
                      <a:pt x="9" y="19"/>
                    </a:cubicBezTo>
                    <a:cubicBezTo>
                      <a:pt x="6" y="19"/>
                      <a:pt x="3" y="18"/>
                      <a:pt x="0" y="18"/>
                    </a:cubicBezTo>
                    <a:cubicBezTo>
                      <a:pt x="10" y="9"/>
                      <a:pt x="10" y="9"/>
                      <a:pt x="10" y="9"/>
                    </a:cubicBezTo>
                    <a:lnTo>
                      <a:pt x="19" y="0"/>
                    </a:lnTo>
                    <a:close/>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Freeform 30"/>
              <p:cNvSpPr/>
              <p:nvPr/>
            </p:nvSpPr>
            <p:spPr bwMode="auto">
              <a:xfrm>
                <a:off x="8388351" y="660400"/>
                <a:ext cx="1179513" cy="1628775"/>
              </a:xfrm>
              <a:custGeom>
                <a:gdLst>
                  <a:gd name="T0" fmla="*/ 178 w 487"/>
                  <a:gd name="T1" fmla="*/ 0 h 673"/>
                  <a:gd name="T2" fmla="*/ 187 w 487"/>
                  <a:gd name="T3" fmla="*/ 1 h 673"/>
                  <a:gd name="T4" fmla="*/ 487 w 487"/>
                  <a:gd name="T5" fmla="*/ 339 h 673"/>
                  <a:gd name="T6" fmla="*/ 486 w 487"/>
                  <a:gd name="T7" fmla="*/ 354 h 673"/>
                  <a:gd name="T8" fmla="*/ 486 w 487"/>
                  <a:gd name="T9" fmla="*/ 364 h 673"/>
                  <a:gd name="T10" fmla="*/ 165 w 487"/>
                  <a:gd name="T11" fmla="*/ 673 h 673"/>
                  <a:gd name="T12" fmla="*/ 0 w 487"/>
                  <a:gd name="T13" fmla="*/ 174 h 673"/>
                  <a:gd name="T14" fmla="*/ 178 w 487"/>
                  <a:gd name="T15" fmla="*/ 0 h 67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87" h="673">
                    <a:moveTo>
                      <a:pt x="178" y="0"/>
                    </a:moveTo>
                    <a:cubicBezTo>
                      <a:pt x="181" y="0"/>
                      <a:pt x="184" y="1"/>
                      <a:pt x="187" y="1"/>
                    </a:cubicBezTo>
                    <a:cubicBezTo>
                      <a:pt x="358" y="25"/>
                      <a:pt x="487" y="170"/>
                      <a:pt x="487" y="339"/>
                    </a:cubicBezTo>
                    <a:cubicBezTo>
                      <a:pt x="487" y="344"/>
                      <a:pt x="487" y="349"/>
                      <a:pt x="486" y="354"/>
                    </a:cubicBezTo>
                    <a:cubicBezTo>
                      <a:pt x="486" y="357"/>
                      <a:pt x="486" y="361"/>
                      <a:pt x="486" y="364"/>
                    </a:cubicBezTo>
                    <a:cubicBezTo>
                      <a:pt x="165" y="673"/>
                      <a:pt x="165" y="673"/>
                      <a:pt x="165" y="673"/>
                    </a:cubicBezTo>
                    <a:cubicBezTo>
                      <a:pt x="0" y="174"/>
                      <a:pt x="0" y="174"/>
                      <a:pt x="0" y="174"/>
                    </a:cubicBezTo>
                    <a:lnTo>
                      <a:pt x="178" y="0"/>
                    </a:lnTo>
                    <a:close/>
                  </a:path>
                </a:pathLst>
              </a:custGeom>
              <a:solidFill>
                <a:srgbClr val="B8B9B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 name="Freeform 31"/>
              <p:cNvSpPr/>
              <p:nvPr/>
            </p:nvSpPr>
            <p:spPr bwMode="auto">
              <a:xfrm>
                <a:off x="8651876" y="1966913"/>
                <a:ext cx="134938" cy="360363"/>
              </a:xfrm>
              <a:custGeom>
                <a:gdLst>
                  <a:gd name="T0" fmla="*/ 56 w 56"/>
                  <a:gd name="T1" fmla="*/ 126 h 149"/>
                  <a:gd name="T2" fmla="*/ 56 w 56"/>
                  <a:gd name="T3" fmla="*/ 0 h 149"/>
                  <a:gd name="T4" fmla="*/ 56 w 56"/>
                  <a:gd name="T5" fmla="*/ 0 h 149"/>
                  <a:gd name="T6" fmla="*/ 4 w 56"/>
                  <a:gd name="T7" fmla="*/ 0 h 149"/>
                  <a:gd name="T8" fmla="*/ 0 w 56"/>
                  <a:gd name="T9" fmla="*/ 4 h 149"/>
                  <a:gd name="T10" fmla="*/ 0 w 56"/>
                  <a:gd name="T11" fmla="*/ 125 h 149"/>
                  <a:gd name="T12" fmla="*/ 24 w 56"/>
                  <a:gd name="T13" fmla="*/ 149 h 149"/>
                  <a:gd name="T14" fmla="*/ 33 w 56"/>
                  <a:gd name="T15" fmla="*/ 149 h 149"/>
                  <a:gd name="T16" fmla="*/ 56 w 56"/>
                  <a:gd name="T17" fmla="*/ 126 h 1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149">
                    <a:moveTo>
                      <a:pt x="56" y="126"/>
                    </a:moveTo>
                    <a:cubicBezTo>
                      <a:pt x="56" y="0"/>
                      <a:pt x="56" y="0"/>
                      <a:pt x="56" y="0"/>
                    </a:cubicBezTo>
                    <a:cubicBezTo>
                      <a:pt x="56" y="0"/>
                      <a:pt x="56" y="0"/>
                      <a:pt x="56" y="0"/>
                    </a:cubicBezTo>
                    <a:cubicBezTo>
                      <a:pt x="4" y="0"/>
                      <a:pt x="4" y="0"/>
                      <a:pt x="4" y="0"/>
                    </a:cubicBezTo>
                    <a:cubicBezTo>
                      <a:pt x="2" y="0"/>
                      <a:pt x="0" y="2"/>
                      <a:pt x="0" y="4"/>
                    </a:cubicBezTo>
                    <a:cubicBezTo>
                      <a:pt x="0" y="125"/>
                      <a:pt x="0" y="125"/>
                      <a:pt x="0" y="125"/>
                    </a:cubicBezTo>
                    <a:cubicBezTo>
                      <a:pt x="0" y="139"/>
                      <a:pt x="11" y="149"/>
                      <a:pt x="24" y="149"/>
                    </a:cubicBezTo>
                    <a:cubicBezTo>
                      <a:pt x="33" y="149"/>
                      <a:pt x="33" y="149"/>
                      <a:pt x="33" y="149"/>
                    </a:cubicBezTo>
                    <a:cubicBezTo>
                      <a:pt x="46" y="149"/>
                      <a:pt x="56" y="139"/>
                      <a:pt x="56" y="126"/>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 name="Oval 32"/>
              <p:cNvSpPr>
                <a:spLocks noChangeArrowheads="1"/>
              </p:cNvSpPr>
              <p:nvPr/>
            </p:nvSpPr>
            <p:spPr bwMode="auto">
              <a:xfrm>
                <a:off x="8193088" y="969963"/>
                <a:ext cx="1047750" cy="1019175"/>
              </a:xfrm>
              <a:prstGeom prst="ellipse">
                <a:avLst/>
              </a:pr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Freeform 33"/>
              <p:cNvSpPr/>
              <p:nvPr/>
            </p:nvSpPr>
            <p:spPr bwMode="auto">
              <a:xfrm>
                <a:off x="8285163" y="1058863"/>
                <a:ext cx="865188" cy="842963"/>
              </a:xfrm>
              <a:custGeom>
                <a:gdLst>
                  <a:gd name="T0" fmla="*/ 178 w 357"/>
                  <a:gd name="T1" fmla="*/ 0 h 348"/>
                  <a:gd name="T2" fmla="*/ 357 w 357"/>
                  <a:gd name="T3" fmla="*/ 174 h 348"/>
                  <a:gd name="T4" fmla="*/ 291 w 357"/>
                  <a:gd name="T5" fmla="*/ 309 h 348"/>
                  <a:gd name="T6" fmla="*/ 178 w 357"/>
                  <a:gd name="T7" fmla="*/ 348 h 348"/>
                  <a:gd name="T8" fmla="*/ 0 w 357"/>
                  <a:gd name="T9" fmla="*/ 174 h 348"/>
                  <a:gd name="T10" fmla="*/ 97 w 357"/>
                  <a:gd name="T11" fmla="*/ 19 h 348"/>
                  <a:gd name="T12" fmla="*/ 178 w 357"/>
                  <a:gd name="T13" fmla="*/ 0 h 348"/>
                </a:gdLst>
                <a:cxnLst>
                  <a:cxn ang="0">
                    <a:pos x="T0" y="T1"/>
                  </a:cxn>
                  <a:cxn ang="0">
                    <a:pos x="T2" y="T3"/>
                  </a:cxn>
                  <a:cxn ang="0">
                    <a:pos x="T4" y="T5"/>
                  </a:cxn>
                  <a:cxn ang="0">
                    <a:pos x="T6" y="T7"/>
                  </a:cxn>
                  <a:cxn ang="0">
                    <a:pos x="T8" y="T9"/>
                  </a:cxn>
                  <a:cxn ang="0">
                    <a:pos x="T10" y="T11"/>
                  </a:cxn>
                  <a:cxn ang="0">
                    <a:pos x="T12" y="T13"/>
                  </a:cxn>
                </a:cxnLst>
                <a:rect l="0" t="0" r="r" b="b"/>
                <a:pathLst>
                  <a:path w="357" h="348">
                    <a:moveTo>
                      <a:pt x="178" y="0"/>
                    </a:moveTo>
                    <a:cubicBezTo>
                      <a:pt x="277" y="0"/>
                      <a:pt x="357" y="78"/>
                      <a:pt x="357" y="174"/>
                    </a:cubicBezTo>
                    <a:cubicBezTo>
                      <a:pt x="357" y="228"/>
                      <a:pt x="331" y="277"/>
                      <a:pt x="291" y="309"/>
                    </a:cubicBezTo>
                    <a:cubicBezTo>
                      <a:pt x="260" y="333"/>
                      <a:pt x="221" y="348"/>
                      <a:pt x="178" y="348"/>
                    </a:cubicBezTo>
                    <a:cubicBezTo>
                      <a:pt x="80" y="348"/>
                      <a:pt x="0" y="270"/>
                      <a:pt x="0" y="174"/>
                    </a:cubicBezTo>
                    <a:cubicBezTo>
                      <a:pt x="0" y="106"/>
                      <a:pt x="39" y="48"/>
                      <a:pt x="97" y="19"/>
                    </a:cubicBezTo>
                    <a:cubicBezTo>
                      <a:pt x="122" y="7"/>
                      <a:pt x="149" y="0"/>
                      <a:pt x="178" y="0"/>
                    </a:cubicBez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Freeform 34"/>
              <p:cNvSpPr/>
              <p:nvPr/>
            </p:nvSpPr>
            <p:spPr bwMode="auto">
              <a:xfrm>
                <a:off x="8361363" y="1058863"/>
                <a:ext cx="788988" cy="793750"/>
              </a:xfrm>
              <a:custGeom>
                <a:gdLst>
                  <a:gd name="T0" fmla="*/ 147 w 326"/>
                  <a:gd name="T1" fmla="*/ 0 h 328"/>
                  <a:gd name="T2" fmla="*/ 326 w 326"/>
                  <a:gd name="T3" fmla="*/ 174 h 328"/>
                  <a:gd name="T4" fmla="*/ 260 w 326"/>
                  <a:gd name="T5" fmla="*/ 309 h 328"/>
                  <a:gd name="T6" fmla="*/ 179 w 326"/>
                  <a:gd name="T7" fmla="*/ 328 h 328"/>
                  <a:gd name="T8" fmla="*/ 0 w 326"/>
                  <a:gd name="T9" fmla="*/ 154 h 328"/>
                  <a:gd name="T10" fmla="*/ 66 w 326"/>
                  <a:gd name="T11" fmla="*/ 19 h 328"/>
                  <a:gd name="T12" fmla="*/ 147 w 326"/>
                  <a:gd name="T13" fmla="*/ 0 h 328"/>
                </a:gdLst>
                <a:cxnLst>
                  <a:cxn ang="0">
                    <a:pos x="T0" y="T1"/>
                  </a:cxn>
                  <a:cxn ang="0">
                    <a:pos x="T2" y="T3"/>
                  </a:cxn>
                  <a:cxn ang="0">
                    <a:pos x="T4" y="T5"/>
                  </a:cxn>
                  <a:cxn ang="0">
                    <a:pos x="T6" y="T7"/>
                  </a:cxn>
                  <a:cxn ang="0">
                    <a:pos x="T8" y="T9"/>
                  </a:cxn>
                  <a:cxn ang="0">
                    <a:pos x="T10" y="T11"/>
                  </a:cxn>
                  <a:cxn ang="0">
                    <a:pos x="T12" y="T13"/>
                  </a:cxn>
                </a:cxnLst>
                <a:rect l="0" t="0" r="r" b="b"/>
                <a:pathLst>
                  <a:path w="326" h="328">
                    <a:moveTo>
                      <a:pt x="147" y="0"/>
                    </a:moveTo>
                    <a:cubicBezTo>
                      <a:pt x="246" y="0"/>
                      <a:pt x="326" y="78"/>
                      <a:pt x="326" y="174"/>
                    </a:cubicBezTo>
                    <a:cubicBezTo>
                      <a:pt x="326" y="228"/>
                      <a:pt x="300" y="277"/>
                      <a:pt x="260" y="309"/>
                    </a:cubicBezTo>
                    <a:cubicBezTo>
                      <a:pt x="235" y="321"/>
                      <a:pt x="208" y="328"/>
                      <a:pt x="179" y="328"/>
                    </a:cubicBezTo>
                    <a:cubicBezTo>
                      <a:pt x="80" y="328"/>
                      <a:pt x="0" y="250"/>
                      <a:pt x="0" y="154"/>
                    </a:cubicBezTo>
                    <a:cubicBezTo>
                      <a:pt x="0" y="99"/>
                      <a:pt x="26" y="51"/>
                      <a:pt x="66" y="19"/>
                    </a:cubicBezTo>
                    <a:cubicBezTo>
                      <a:pt x="91" y="7"/>
                      <a:pt x="118" y="0"/>
                      <a:pt x="147" y="0"/>
                    </a:cubicBez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 name="组合 10"/>
            <p:cNvGrpSpPr/>
            <p:nvPr/>
          </p:nvGrpSpPr>
          <p:grpSpPr>
            <a:xfrm>
              <a:off x="101600" y="938570"/>
              <a:ext cx="6822395" cy="5917843"/>
              <a:chOff x="2135188" y="-19050"/>
              <a:chExt cx="7926388" cy="6875463"/>
            </a:xfrm>
          </p:grpSpPr>
          <p:sp>
            <p:nvSpPr>
              <p:cNvPr id="12" name="Freeform 5"/>
              <p:cNvSpPr/>
              <p:nvPr/>
            </p:nvSpPr>
            <p:spPr bwMode="auto">
              <a:xfrm>
                <a:off x="8280401" y="3792538"/>
                <a:ext cx="169863" cy="390525"/>
              </a:xfrm>
              <a:custGeom>
                <a:gdLst>
                  <a:gd name="T0" fmla="*/ 107 w 107"/>
                  <a:gd name="T1" fmla="*/ 8 h 246"/>
                  <a:gd name="T2" fmla="*/ 89 w 107"/>
                  <a:gd name="T3" fmla="*/ 0 h 246"/>
                  <a:gd name="T4" fmla="*/ 0 w 107"/>
                  <a:gd name="T5" fmla="*/ 238 h 246"/>
                  <a:gd name="T6" fmla="*/ 19 w 107"/>
                  <a:gd name="T7" fmla="*/ 246 h 246"/>
                  <a:gd name="T8" fmla="*/ 107 w 107"/>
                  <a:gd name="T9" fmla="*/ 8 h 246"/>
                </a:gdLst>
                <a:cxnLst>
                  <a:cxn ang="0">
                    <a:pos x="T0" y="T1"/>
                  </a:cxn>
                  <a:cxn ang="0">
                    <a:pos x="T2" y="T3"/>
                  </a:cxn>
                  <a:cxn ang="0">
                    <a:pos x="T4" y="T5"/>
                  </a:cxn>
                  <a:cxn ang="0">
                    <a:pos x="T6" y="T7"/>
                  </a:cxn>
                  <a:cxn ang="0">
                    <a:pos x="T8" y="T9"/>
                  </a:cxn>
                </a:cxnLst>
                <a:rect l="0" t="0" r="r" b="b"/>
                <a:pathLst>
                  <a:path w="107" h="246">
                    <a:moveTo>
                      <a:pt x="107" y="8"/>
                    </a:moveTo>
                    <a:lnTo>
                      <a:pt x="89" y="0"/>
                    </a:lnTo>
                    <a:lnTo>
                      <a:pt x="0" y="238"/>
                    </a:lnTo>
                    <a:lnTo>
                      <a:pt x="19" y="246"/>
                    </a:lnTo>
                    <a:lnTo>
                      <a:pt x="107" y="8"/>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p:cNvSpPr/>
              <p:nvPr/>
            </p:nvSpPr>
            <p:spPr bwMode="auto">
              <a:xfrm>
                <a:off x="8280401" y="4151313"/>
                <a:ext cx="36513" cy="33338"/>
              </a:xfrm>
              <a:custGeom>
                <a:gdLst>
                  <a:gd name="T0" fmla="*/ 0 w 23"/>
                  <a:gd name="T1" fmla="*/ 12 h 21"/>
                  <a:gd name="T2" fmla="*/ 19 w 23"/>
                  <a:gd name="T3" fmla="*/ 21 h 21"/>
                  <a:gd name="T4" fmla="*/ 23 w 23"/>
                  <a:gd name="T5" fmla="*/ 8 h 21"/>
                  <a:gd name="T6" fmla="*/ 5 w 23"/>
                  <a:gd name="T7" fmla="*/ 0 h 21"/>
                  <a:gd name="T8" fmla="*/ 0 w 23"/>
                  <a:gd name="T9" fmla="*/ 12 h 21"/>
                </a:gdLst>
                <a:cxnLst>
                  <a:cxn ang="0">
                    <a:pos x="T0" y="T1"/>
                  </a:cxn>
                  <a:cxn ang="0">
                    <a:pos x="T2" y="T3"/>
                  </a:cxn>
                  <a:cxn ang="0">
                    <a:pos x="T4" y="T5"/>
                  </a:cxn>
                  <a:cxn ang="0">
                    <a:pos x="T6" y="T7"/>
                  </a:cxn>
                  <a:cxn ang="0">
                    <a:pos x="T8" y="T9"/>
                  </a:cxn>
                </a:cxnLst>
                <a:rect l="0" t="0" r="r" b="b"/>
                <a:pathLst>
                  <a:path w="23" h="21">
                    <a:moveTo>
                      <a:pt x="0" y="12"/>
                    </a:moveTo>
                    <a:lnTo>
                      <a:pt x="19" y="21"/>
                    </a:lnTo>
                    <a:lnTo>
                      <a:pt x="23" y="8"/>
                    </a:lnTo>
                    <a:lnTo>
                      <a:pt x="5" y="0"/>
                    </a:lnTo>
                    <a:lnTo>
                      <a:pt x="0" y="12"/>
                    </a:lnTo>
                    <a:close/>
                  </a:path>
                </a:pathLst>
              </a:custGeom>
              <a:solidFill>
                <a:srgbClr val="CECEC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p:cNvSpPr/>
              <p:nvPr/>
            </p:nvSpPr>
            <p:spPr bwMode="auto">
              <a:xfrm>
                <a:off x="8215313" y="4152900"/>
                <a:ext cx="127000" cy="146050"/>
              </a:xfrm>
              <a:custGeom>
                <a:gdLst>
                  <a:gd name="T0" fmla="*/ 45 w 52"/>
                  <a:gd name="T1" fmla="*/ 11 h 60"/>
                  <a:gd name="T2" fmla="*/ 24 w 52"/>
                  <a:gd name="T3" fmla="*/ 2 h 60"/>
                  <a:gd name="T4" fmla="*/ 12 w 52"/>
                  <a:gd name="T5" fmla="*/ 7 h 60"/>
                  <a:gd name="T6" fmla="*/ 2 w 52"/>
                  <a:gd name="T7" fmla="*/ 36 h 60"/>
                  <a:gd name="T8" fmla="*/ 7 w 52"/>
                  <a:gd name="T9" fmla="*/ 49 h 60"/>
                  <a:gd name="T10" fmla="*/ 27 w 52"/>
                  <a:gd name="T11" fmla="*/ 58 h 60"/>
                  <a:gd name="T12" fmla="*/ 39 w 52"/>
                  <a:gd name="T13" fmla="*/ 52 h 60"/>
                  <a:gd name="T14" fmla="*/ 50 w 52"/>
                  <a:gd name="T15" fmla="*/ 23 h 60"/>
                  <a:gd name="T16" fmla="*/ 45 w 52"/>
                  <a:gd name="T17" fmla="*/ 11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2" h="60">
                    <a:moveTo>
                      <a:pt x="45" y="11"/>
                    </a:moveTo>
                    <a:cubicBezTo>
                      <a:pt x="24" y="2"/>
                      <a:pt x="24" y="2"/>
                      <a:pt x="24" y="2"/>
                    </a:cubicBezTo>
                    <a:cubicBezTo>
                      <a:pt x="20" y="0"/>
                      <a:pt x="14" y="2"/>
                      <a:pt x="12" y="7"/>
                    </a:cubicBezTo>
                    <a:cubicBezTo>
                      <a:pt x="2" y="36"/>
                      <a:pt x="2" y="36"/>
                      <a:pt x="2" y="36"/>
                    </a:cubicBezTo>
                    <a:cubicBezTo>
                      <a:pt x="0" y="41"/>
                      <a:pt x="2" y="47"/>
                      <a:pt x="7" y="49"/>
                    </a:cubicBezTo>
                    <a:cubicBezTo>
                      <a:pt x="27" y="58"/>
                      <a:pt x="27" y="58"/>
                      <a:pt x="27" y="58"/>
                    </a:cubicBezTo>
                    <a:cubicBezTo>
                      <a:pt x="32" y="60"/>
                      <a:pt x="37" y="57"/>
                      <a:pt x="39" y="52"/>
                    </a:cubicBezTo>
                    <a:cubicBezTo>
                      <a:pt x="50" y="23"/>
                      <a:pt x="50" y="23"/>
                      <a:pt x="50" y="23"/>
                    </a:cubicBezTo>
                    <a:cubicBezTo>
                      <a:pt x="52" y="18"/>
                      <a:pt x="49" y="13"/>
                      <a:pt x="45" y="1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p:cNvSpPr/>
              <p:nvPr/>
            </p:nvSpPr>
            <p:spPr bwMode="auto">
              <a:xfrm>
                <a:off x="8101013" y="4252913"/>
                <a:ext cx="225425" cy="295275"/>
              </a:xfrm>
              <a:custGeom>
                <a:gdLst>
                  <a:gd name="T0" fmla="*/ 66 w 93"/>
                  <a:gd name="T1" fmla="*/ 8 h 122"/>
                  <a:gd name="T2" fmla="*/ 21 w 93"/>
                  <a:gd name="T3" fmla="*/ 29 h 122"/>
                  <a:gd name="T4" fmla="*/ 7 w 93"/>
                  <a:gd name="T5" fmla="*/ 66 h 122"/>
                  <a:gd name="T6" fmla="*/ 26 w 93"/>
                  <a:gd name="T7" fmla="*/ 115 h 122"/>
                  <a:gd name="T8" fmla="*/ 72 w 93"/>
                  <a:gd name="T9" fmla="*/ 94 h 122"/>
                  <a:gd name="T10" fmla="*/ 86 w 93"/>
                  <a:gd name="T11" fmla="*/ 56 h 122"/>
                  <a:gd name="T12" fmla="*/ 66 w 93"/>
                  <a:gd name="T13" fmla="*/ 8 h 122"/>
                </a:gdLst>
                <a:cxnLst>
                  <a:cxn ang="0">
                    <a:pos x="T0" y="T1"/>
                  </a:cxn>
                  <a:cxn ang="0">
                    <a:pos x="T2" y="T3"/>
                  </a:cxn>
                  <a:cxn ang="0">
                    <a:pos x="T4" y="T5"/>
                  </a:cxn>
                  <a:cxn ang="0">
                    <a:pos x="T6" y="T7"/>
                  </a:cxn>
                  <a:cxn ang="0">
                    <a:pos x="T8" y="T9"/>
                  </a:cxn>
                  <a:cxn ang="0">
                    <a:pos x="T10" y="T11"/>
                  </a:cxn>
                  <a:cxn ang="0">
                    <a:pos x="T12" y="T13"/>
                  </a:cxn>
                </a:cxnLst>
                <a:rect l="0" t="0" r="r" b="b"/>
                <a:pathLst>
                  <a:path w="93" h="122">
                    <a:moveTo>
                      <a:pt x="66" y="8"/>
                    </a:moveTo>
                    <a:cubicBezTo>
                      <a:pt x="48" y="0"/>
                      <a:pt x="28" y="9"/>
                      <a:pt x="21" y="29"/>
                    </a:cubicBezTo>
                    <a:cubicBezTo>
                      <a:pt x="7" y="66"/>
                      <a:pt x="7" y="66"/>
                      <a:pt x="7" y="66"/>
                    </a:cubicBezTo>
                    <a:cubicBezTo>
                      <a:pt x="0" y="85"/>
                      <a:pt x="9" y="107"/>
                      <a:pt x="26" y="115"/>
                    </a:cubicBezTo>
                    <a:cubicBezTo>
                      <a:pt x="44" y="122"/>
                      <a:pt x="65" y="113"/>
                      <a:pt x="72" y="94"/>
                    </a:cubicBezTo>
                    <a:cubicBezTo>
                      <a:pt x="86" y="56"/>
                      <a:pt x="86" y="56"/>
                      <a:pt x="86" y="56"/>
                    </a:cubicBezTo>
                    <a:cubicBezTo>
                      <a:pt x="93" y="37"/>
                      <a:pt x="84" y="15"/>
                      <a:pt x="66" y="8"/>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p:cNvSpPr>
                <a:spLocks noEditPoints="1"/>
              </p:cNvSpPr>
              <p:nvPr/>
            </p:nvSpPr>
            <p:spPr bwMode="auto">
              <a:xfrm>
                <a:off x="8089901" y="4235450"/>
                <a:ext cx="246063" cy="327025"/>
              </a:xfrm>
              <a:custGeom>
                <a:gdLst>
                  <a:gd name="T0" fmla="*/ 102 w 102"/>
                  <a:gd name="T1" fmla="*/ 34 h 135"/>
                  <a:gd name="T2" fmla="*/ 102 w 102"/>
                  <a:gd name="T3" fmla="*/ 39 h 135"/>
                  <a:gd name="T4" fmla="*/ 69 w 102"/>
                  <a:gd name="T5" fmla="*/ 127 h 135"/>
                  <a:gd name="T6" fmla="*/ 63 w 102"/>
                  <a:gd name="T7" fmla="*/ 133 h 135"/>
                  <a:gd name="T8" fmla="*/ 54 w 102"/>
                  <a:gd name="T9" fmla="*/ 134 h 135"/>
                  <a:gd name="T10" fmla="*/ 7 w 102"/>
                  <a:gd name="T11" fmla="*/ 114 h 135"/>
                  <a:gd name="T12" fmla="*/ 1 w 102"/>
                  <a:gd name="T13" fmla="*/ 107 h 135"/>
                  <a:gd name="T14" fmla="*/ 1 w 102"/>
                  <a:gd name="T15" fmla="*/ 98 h 135"/>
                  <a:gd name="T16" fmla="*/ 33 w 102"/>
                  <a:gd name="T17" fmla="*/ 10 h 135"/>
                  <a:gd name="T18" fmla="*/ 48 w 102"/>
                  <a:gd name="T19" fmla="*/ 3 h 135"/>
                  <a:gd name="T20" fmla="*/ 95 w 102"/>
                  <a:gd name="T21" fmla="*/ 23 h 135"/>
                  <a:gd name="T22" fmla="*/ 102 w 102"/>
                  <a:gd name="T23" fmla="*/ 34 h 135"/>
                  <a:gd name="T24" fmla="*/ 4 w 102"/>
                  <a:gd name="T25" fmla="*/ 102 h 135"/>
                  <a:gd name="T26" fmla="*/ 4 w 102"/>
                  <a:gd name="T27" fmla="*/ 105 h 135"/>
                  <a:gd name="T28" fmla="*/ 9 w 102"/>
                  <a:gd name="T29" fmla="*/ 110 h 135"/>
                  <a:gd name="T30" fmla="*/ 55 w 102"/>
                  <a:gd name="T31" fmla="*/ 130 h 135"/>
                  <a:gd name="T32" fmla="*/ 61 w 102"/>
                  <a:gd name="T33" fmla="*/ 130 h 135"/>
                  <a:gd name="T34" fmla="*/ 66 w 102"/>
                  <a:gd name="T35" fmla="*/ 125 h 135"/>
                  <a:gd name="T36" fmla="*/ 98 w 102"/>
                  <a:gd name="T37" fmla="*/ 37 h 135"/>
                  <a:gd name="T38" fmla="*/ 94 w 102"/>
                  <a:gd name="T39" fmla="*/ 26 h 135"/>
                  <a:gd name="T40" fmla="*/ 47 w 102"/>
                  <a:gd name="T41" fmla="*/ 7 h 135"/>
                  <a:gd name="T42" fmla="*/ 37 w 102"/>
                  <a:gd name="T43" fmla="*/ 11 h 135"/>
                  <a:gd name="T44" fmla="*/ 4 w 102"/>
                  <a:gd name="T45" fmla="*/ 99 h 135"/>
                  <a:gd name="T46" fmla="*/ 4 w 102"/>
                  <a:gd name="T47" fmla="*/ 102 h 1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02" h="135">
                    <a:moveTo>
                      <a:pt x="102" y="34"/>
                    </a:moveTo>
                    <a:cubicBezTo>
                      <a:pt x="102" y="36"/>
                      <a:pt x="102" y="37"/>
                      <a:pt x="102" y="39"/>
                    </a:cubicBezTo>
                    <a:cubicBezTo>
                      <a:pt x="69" y="127"/>
                      <a:pt x="69" y="127"/>
                      <a:pt x="69" y="127"/>
                    </a:cubicBezTo>
                    <a:cubicBezTo>
                      <a:pt x="68" y="130"/>
                      <a:pt x="66" y="132"/>
                      <a:pt x="63" y="133"/>
                    </a:cubicBezTo>
                    <a:cubicBezTo>
                      <a:pt x="60" y="135"/>
                      <a:pt x="57" y="135"/>
                      <a:pt x="54" y="134"/>
                    </a:cubicBezTo>
                    <a:cubicBezTo>
                      <a:pt x="7" y="114"/>
                      <a:pt x="7" y="114"/>
                      <a:pt x="7" y="114"/>
                    </a:cubicBezTo>
                    <a:cubicBezTo>
                      <a:pt x="4" y="112"/>
                      <a:pt x="2" y="110"/>
                      <a:pt x="1" y="107"/>
                    </a:cubicBezTo>
                    <a:cubicBezTo>
                      <a:pt x="0" y="104"/>
                      <a:pt x="0" y="101"/>
                      <a:pt x="1" y="98"/>
                    </a:cubicBezTo>
                    <a:cubicBezTo>
                      <a:pt x="33" y="10"/>
                      <a:pt x="33" y="10"/>
                      <a:pt x="33" y="10"/>
                    </a:cubicBezTo>
                    <a:cubicBezTo>
                      <a:pt x="36" y="3"/>
                      <a:pt x="42" y="0"/>
                      <a:pt x="48" y="3"/>
                    </a:cubicBezTo>
                    <a:cubicBezTo>
                      <a:pt x="95" y="23"/>
                      <a:pt x="95" y="23"/>
                      <a:pt x="95" y="23"/>
                    </a:cubicBezTo>
                    <a:cubicBezTo>
                      <a:pt x="100" y="25"/>
                      <a:pt x="102" y="29"/>
                      <a:pt x="102" y="34"/>
                    </a:cubicBezTo>
                    <a:moveTo>
                      <a:pt x="4" y="102"/>
                    </a:moveTo>
                    <a:cubicBezTo>
                      <a:pt x="4" y="103"/>
                      <a:pt x="4" y="104"/>
                      <a:pt x="4" y="105"/>
                    </a:cubicBezTo>
                    <a:cubicBezTo>
                      <a:pt x="5" y="108"/>
                      <a:pt x="7" y="109"/>
                      <a:pt x="9" y="110"/>
                    </a:cubicBezTo>
                    <a:cubicBezTo>
                      <a:pt x="55" y="130"/>
                      <a:pt x="55" y="130"/>
                      <a:pt x="55" y="130"/>
                    </a:cubicBezTo>
                    <a:cubicBezTo>
                      <a:pt x="57" y="131"/>
                      <a:pt x="59" y="131"/>
                      <a:pt x="61" y="130"/>
                    </a:cubicBezTo>
                    <a:cubicBezTo>
                      <a:pt x="63" y="129"/>
                      <a:pt x="65" y="127"/>
                      <a:pt x="66" y="125"/>
                    </a:cubicBezTo>
                    <a:cubicBezTo>
                      <a:pt x="98" y="37"/>
                      <a:pt x="98" y="37"/>
                      <a:pt x="98" y="37"/>
                    </a:cubicBezTo>
                    <a:cubicBezTo>
                      <a:pt x="100" y="33"/>
                      <a:pt x="98" y="28"/>
                      <a:pt x="94" y="26"/>
                    </a:cubicBezTo>
                    <a:cubicBezTo>
                      <a:pt x="47" y="7"/>
                      <a:pt x="47" y="7"/>
                      <a:pt x="47" y="7"/>
                    </a:cubicBezTo>
                    <a:cubicBezTo>
                      <a:pt x="43" y="5"/>
                      <a:pt x="38" y="7"/>
                      <a:pt x="37" y="11"/>
                    </a:cubicBezTo>
                    <a:cubicBezTo>
                      <a:pt x="4" y="99"/>
                      <a:pt x="4" y="99"/>
                      <a:pt x="4" y="99"/>
                    </a:cubicBezTo>
                    <a:cubicBezTo>
                      <a:pt x="4" y="100"/>
                      <a:pt x="4" y="101"/>
                      <a:pt x="4" y="102"/>
                    </a:cubicBezTo>
                  </a:path>
                </a:pathLst>
              </a:custGeom>
              <a:solidFill>
                <a:srgbClr val="E0E0E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p:cNvSpPr/>
              <p:nvPr/>
            </p:nvSpPr>
            <p:spPr bwMode="auto">
              <a:xfrm>
                <a:off x="7127876" y="4383088"/>
                <a:ext cx="1438275" cy="2005013"/>
              </a:xfrm>
              <a:custGeom>
                <a:gdLst>
                  <a:gd name="T0" fmla="*/ 160 w 594"/>
                  <a:gd name="T1" fmla="*/ 783 h 829"/>
                  <a:gd name="T2" fmla="*/ 433 w 594"/>
                  <a:gd name="T3" fmla="*/ 658 h 829"/>
                  <a:gd name="T4" fmla="*/ 551 w 594"/>
                  <a:gd name="T5" fmla="*/ 338 h 829"/>
                  <a:gd name="T6" fmla="*/ 434 w 594"/>
                  <a:gd name="T7" fmla="*/ 46 h 829"/>
                  <a:gd name="T8" fmla="*/ 162 w 594"/>
                  <a:gd name="T9" fmla="*/ 172 h 829"/>
                  <a:gd name="T10" fmla="*/ 43 w 594"/>
                  <a:gd name="T11" fmla="*/ 491 h 829"/>
                  <a:gd name="T12" fmla="*/ 160 w 594"/>
                  <a:gd name="T13" fmla="*/ 783 h 829"/>
                </a:gdLst>
                <a:cxnLst>
                  <a:cxn ang="0">
                    <a:pos x="T0" y="T1"/>
                  </a:cxn>
                  <a:cxn ang="0">
                    <a:pos x="T2" y="T3"/>
                  </a:cxn>
                  <a:cxn ang="0">
                    <a:pos x="T4" y="T5"/>
                  </a:cxn>
                  <a:cxn ang="0">
                    <a:pos x="T6" y="T7"/>
                  </a:cxn>
                  <a:cxn ang="0">
                    <a:pos x="T8" y="T9"/>
                  </a:cxn>
                  <a:cxn ang="0">
                    <a:pos x="T10" y="T11"/>
                  </a:cxn>
                  <a:cxn ang="0">
                    <a:pos x="T12" y="T13"/>
                  </a:cxn>
                </a:cxnLst>
                <a:rect l="0" t="0" r="r" b="b"/>
                <a:pathLst>
                  <a:path w="594" h="829">
                    <a:moveTo>
                      <a:pt x="160" y="783"/>
                    </a:moveTo>
                    <a:cubicBezTo>
                      <a:pt x="268" y="829"/>
                      <a:pt x="390" y="773"/>
                      <a:pt x="433" y="658"/>
                    </a:cubicBezTo>
                    <a:cubicBezTo>
                      <a:pt x="551" y="338"/>
                      <a:pt x="551" y="338"/>
                      <a:pt x="551" y="338"/>
                    </a:cubicBezTo>
                    <a:cubicBezTo>
                      <a:pt x="594" y="222"/>
                      <a:pt x="542" y="92"/>
                      <a:pt x="434" y="46"/>
                    </a:cubicBezTo>
                    <a:cubicBezTo>
                      <a:pt x="326" y="0"/>
                      <a:pt x="204" y="56"/>
                      <a:pt x="162" y="172"/>
                    </a:cubicBezTo>
                    <a:cubicBezTo>
                      <a:pt x="43" y="491"/>
                      <a:pt x="43" y="491"/>
                      <a:pt x="43" y="491"/>
                    </a:cubicBezTo>
                    <a:cubicBezTo>
                      <a:pt x="0" y="607"/>
                      <a:pt x="53" y="738"/>
                      <a:pt x="160" y="783"/>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1"/>
              <p:cNvSpPr/>
              <p:nvPr/>
            </p:nvSpPr>
            <p:spPr bwMode="auto">
              <a:xfrm>
                <a:off x="7145338" y="4498975"/>
                <a:ext cx="1406525" cy="1768475"/>
              </a:xfrm>
              <a:custGeom>
                <a:gdLst>
                  <a:gd name="T0" fmla="*/ 0 w 886"/>
                  <a:gd name="T1" fmla="*/ 875 h 1114"/>
                  <a:gd name="T2" fmla="*/ 561 w 886"/>
                  <a:gd name="T3" fmla="*/ 1114 h 1114"/>
                  <a:gd name="T4" fmla="*/ 886 w 886"/>
                  <a:gd name="T5" fmla="*/ 240 h 1114"/>
                  <a:gd name="T6" fmla="*/ 325 w 886"/>
                  <a:gd name="T7" fmla="*/ 0 h 1114"/>
                  <a:gd name="T8" fmla="*/ 0 w 886"/>
                  <a:gd name="T9" fmla="*/ 875 h 1114"/>
                </a:gdLst>
                <a:cxnLst>
                  <a:cxn ang="0">
                    <a:pos x="T0" y="T1"/>
                  </a:cxn>
                  <a:cxn ang="0">
                    <a:pos x="T2" y="T3"/>
                  </a:cxn>
                  <a:cxn ang="0">
                    <a:pos x="T4" y="T5"/>
                  </a:cxn>
                  <a:cxn ang="0">
                    <a:pos x="T6" y="T7"/>
                  </a:cxn>
                  <a:cxn ang="0">
                    <a:pos x="T8" y="T9"/>
                  </a:cxn>
                </a:cxnLst>
                <a:rect l="0" t="0" r="r" b="b"/>
                <a:pathLst>
                  <a:path w="885" h="1114">
                    <a:moveTo>
                      <a:pt x="0" y="875"/>
                    </a:moveTo>
                    <a:lnTo>
                      <a:pt x="561" y="1114"/>
                    </a:lnTo>
                    <a:lnTo>
                      <a:pt x="886" y="240"/>
                    </a:lnTo>
                    <a:lnTo>
                      <a:pt x="325" y="0"/>
                    </a:lnTo>
                    <a:lnTo>
                      <a:pt x="0" y="875"/>
                    </a:lnTo>
                    <a:close/>
                  </a:path>
                </a:pathLst>
              </a:custGeom>
              <a:solidFill>
                <a:srgbClr val="93939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12"/>
              <p:cNvSpPr/>
              <p:nvPr/>
            </p:nvSpPr>
            <p:spPr bwMode="auto">
              <a:xfrm>
                <a:off x="7145338" y="4498975"/>
                <a:ext cx="1406525" cy="1768475"/>
              </a:xfrm>
              <a:custGeom>
                <a:gdLst>
                  <a:gd name="T0" fmla="*/ 0 w 886"/>
                  <a:gd name="T1" fmla="*/ 875 h 1114"/>
                  <a:gd name="T2" fmla="*/ 561 w 886"/>
                  <a:gd name="T3" fmla="*/ 1114 h 1114"/>
                  <a:gd name="T4" fmla="*/ 886 w 886"/>
                  <a:gd name="T5" fmla="*/ 240 h 1114"/>
                  <a:gd name="T6" fmla="*/ 325 w 886"/>
                  <a:gd name="T7" fmla="*/ 0 h 1114"/>
                  <a:gd name="T8" fmla="*/ 0 w 886"/>
                  <a:gd name="T9" fmla="*/ 875 h 1114"/>
                </a:gdLst>
                <a:cxnLst>
                  <a:cxn ang="0">
                    <a:pos x="T0" y="T1"/>
                  </a:cxn>
                  <a:cxn ang="0">
                    <a:pos x="T2" y="T3"/>
                  </a:cxn>
                  <a:cxn ang="0">
                    <a:pos x="T4" y="T5"/>
                  </a:cxn>
                  <a:cxn ang="0">
                    <a:pos x="T6" y="T7"/>
                  </a:cxn>
                  <a:cxn ang="0">
                    <a:pos x="T8" y="T9"/>
                  </a:cxn>
                </a:cxnLst>
                <a:rect l="0" t="0" r="r" b="b"/>
                <a:pathLst>
                  <a:path w="885" h="1114">
                    <a:moveTo>
                      <a:pt x="0" y="875"/>
                    </a:moveTo>
                    <a:lnTo>
                      <a:pt x="561" y="1114"/>
                    </a:lnTo>
                    <a:lnTo>
                      <a:pt x="886" y="240"/>
                    </a:lnTo>
                    <a:lnTo>
                      <a:pt x="325" y="0"/>
                    </a:lnTo>
                    <a:lnTo>
                      <a:pt x="0" y="87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13"/>
              <p:cNvSpPr/>
              <p:nvPr/>
            </p:nvSpPr>
            <p:spPr bwMode="auto">
              <a:xfrm>
                <a:off x="7999413" y="4524375"/>
                <a:ext cx="280988" cy="139700"/>
              </a:xfrm>
              <a:custGeom>
                <a:gdLst>
                  <a:gd name="T0" fmla="*/ 5 w 116"/>
                  <a:gd name="T1" fmla="*/ 13 h 58"/>
                  <a:gd name="T2" fmla="*/ 107 w 116"/>
                  <a:gd name="T3" fmla="*/ 57 h 58"/>
                  <a:gd name="T4" fmla="*/ 115 w 116"/>
                  <a:gd name="T5" fmla="*/ 53 h 58"/>
                  <a:gd name="T6" fmla="*/ 112 w 116"/>
                  <a:gd name="T7" fmla="*/ 45 h 58"/>
                  <a:gd name="T8" fmla="*/ 9 w 116"/>
                  <a:gd name="T9" fmla="*/ 1 h 58"/>
                  <a:gd name="T10" fmla="*/ 1 w 116"/>
                  <a:gd name="T11" fmla="*/ 5 h 58"/>
                  <a:gd name="T12" fmla="*/ 5 w 116"/>
                  <a:gd name="T13" fmla="*/ 13 h 58"/>
                </a:gdLst>
                <a:cxnLst>
                  <a:cxn ang="0">
                    <a:pos x="T0" y="T1"/>
                  </a:cxn>
                  <a:cxn ang="0">
                    <a:pos x="T2" y="T3"/>
                  </a:cxn>
                  <a:cxn ang="0">
                    <a:pos x="T4" y="T5"/>
                  </a:cxn>
                  <a:cxn ang="0">
                    <a:pos x="T6" y="T7"/>
                  </a:cxn>
                  <a:cxn ang="0">
                    <a:pos x="T8" y="T9"/>
                  </a:cxn>
                  <a:cxn ang="0">
                    <a:pos x="T10" y="T11"/>
                  </a:cxn>
                  <a:cxn ang="0">
                    <a:pos x="T12" y="T13"/>
                  </a:cxn>
                </a:cxnLst>
                <a:rect l="0" t="0" r="r" b="b"/>
                <a:pathLst>
                  <a:path w="115" h="57">
                    <a:moveTo>
                      <a:pt x="5" y="13"/>
                    </a:moveTo>
                    <a:cubicBezTo>
                      <a:pt x="107" y="57"/>
                      <a:pt x="107" y="57"/>
                      <a:pt x="107" y="57"/>
                    </a:cubicBezTo>
                    <a:cubicBezTo>
                      <a:pt x="110" y="58"/>
                      <a:pt x="114" y="57"/>
                      <a:pt x="115" y="53"/>
                    </a:cubicBezTo>
                    <a:cubicBezTo>
                      <a:pt x="116" y="50"/>
                      <a:pt x="115" y="46"/>
                      <a:pt x="112" y="45"/>
                    </a:cubicBezTo>
                    <a:cubicBezTo>
                      <a:pt x="9" y="1"/>
                      <a:pt x="9" y="1"/>
                      <a:pt x="9" y="1"/>
                    </a:cubicBezTo>
                    <a:cubicBezTo>
                      <a:pt x="6" y="0"/>
                      <a:pt x="2" y="1"/>
                      <a:pt x="1" y="5"/>
                    </a:cubicBezTo>
                    <a:cubicBezTo>
                      <a:pt x="0" y="8"/>
                      <a:pt x="1" y="12"/>
                      <a:pt x="5" y="13"/>
                    </a:cubicBezTo>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14"/>
              <p:cNvSpPr>
                <a:spLocks noEditPoints="1"/>
              </p:cNvSpPr>
              <p:nvPr/>
            </p:nvSpPr>
            <p:spPr bwMode="auto">
              <a:xfrm>
                <a:off x="7062788" y="4327525"/>
                <a:ext cx="1184275" cy="1836738"/>
              </a:xfrm>
              <a:custGeom>
                <a:gdLst>
                  <a:gd name="T0" fmla="*/ 488 w 489"/>
                  <a:gd name="T1" fmla="*/ 80 h 759"/>
                  <a:gd name="T2" fmla="*/ 486 w 489"/>
                  <a:gd name="T3" fmla="*/ 81 h 759"/>
                  <a:gd name="T4" fmla="*/ 487 w 489"/>
                  <a:gd name="T5" fmla="*/ 82 h 759"/>
                  <a:gd name="T6" fmla="*/ 489 w 489"/>
                  <a:gd name="T7" fmla="*/ 80 h 759"/>
                  <a:gd name="T8" fmla="*/ 488 w 489"/>
                  <a:gd name="T9" fmla="*/ 80 h 759"/>
                  <a:gd name="T10" fmla="*/ 430 w 489"/>
                  <a:gd name="T11" fmla="*/ 56 h 759"/>
                  <a:gd name="T12" fmla="*/ 429 w 489"/>
                  <a:gd name="T13" fmla="*/ 58 h 759"/>
                  <a:gd name="T14" fmla="*/ 435 w 489"/>
                  <a:gd name="T15" fmla="*/ 60 h 759"/>
                  <a:gd name="T16" fmla="*/ 434 w 489"/>
                  <a:gd name="T17" fmla="*/ 57 h 759"/>
                  <a:gd name="T18" fmla="*/ 430 w 489"/>
                  <a:gd name="T19" fmla="*/ 56 h 759"/>
                  <a:gd name="T20" fmla="*/ 291 w 489"/>
                  <a:gd name="T21" fmla="*/ 0 h 759"/>
                  <a:gd name="T22" fmla="*/ 250 w 489"/>
                  <a:gd name="T23" fmla="*/ 29 h 759"/>
                  <a:gd name="T24" fmla="*/ 9 w 489"/>
                  <a:gd name="T25" fmla="*/ 679 h 759"/>
                  <a:gd name="T26" fmla="*/ 33 w 489"/>
                  <a:gd name="T27" fmla="*/ 741 h 759"/>
                  <a:gd name="T28" fmla="*/ 75 w 489"/>
                  <a:gd name="T29" fmla="*/ 759 h 759"/>
                  <a:gd name="T30" fmla="*/ 94 w 489"/>
                  <a:gd name="T31" fmla="*/ 728 h 759"/>
                  <a:gd name="T32" fmla="*/ 63 w 489"/>
                  <a:gd name="T33" fmla="*/ 657 h 759"/>
                  <a:gd name="T34" fmla="*/ 34 w 489"/>
                  <a:gd name="T35" fmla="*/ 645 h 759"/>
                  <a:gd name="T36" fmla="*/ 55 w 489"/>
                  <a:gd name="T37" fmla="*/ 588 h 759"/>
                  <a:gd name="T38" fmla="*/ 70 w 489"/>
                  <a:gd name="T39" fmla="*/ 514 h 759"/>
                  <a:gd name="T40" fmla="*/ 189 w 489"/>
                  <a:gd name="T41" fmla="*/ 195 h 759"/>
                  <a:gd name="T42" fmla="*/ 225 w 489"/>
                  <a:gd name="T43" fmla="*/ 130 h 759"/>
                  <a:gd name="T44" fmla="*/ 247 w 489"/>
                  <a:gd name="T45" fmla="*/ 71 h 759"/>
                  <a:gd name="T46" fmla="*/ 277 w 489"/>
                  <a:gd name="T47" fmla="*/ 84 h 759"/>
                  <a:gd name="T48" fmla="*/ 384 w 489"/>
                  <a:gd name="T49" fmla="*/ 53 h 759"/>
                  <a:gd name="T50" fmla="*/ 426 w 489"/>
                  <a:gd name="T51" fmla="*/ 57 h 759"/>
                  <a:gd name="T52" fmla="*/ 427 w 489"/>
                  <a:gd name="T53" fmla="*/ 54 h 759"/>
                  <a:gd name="T54" fmla="*/ 307 w 489"/>
                  <a:gd name="T55" fmla="*/ 3 h 759"/>
                  <a:gd name="T56" fmla="*/ 291 w 489"/>
                  <a:gd name="T57" fmla="*/ 0 h 7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89" h="759">
                    <a:moveTo>
                      <a:pt x="488" y="80"/>
                    </a:moveTo>
                    <a:cubicBezTo>
                      <a:pt x="487" y="81"/>
                      <a:pt x="486" y="81"/>
                      <a:pt x="486" y="81"/>
                    </a:cubicBezTo>
                    <a:cubicBezTo>
                      <a:pt x="486" y="82"/>
                      <a:pt x="487" y="82"/>
                      <a:pt x="487" y="82"/>
                    </a:cubicBezTo>
                    <a:cubicBezTo>
                      <a:pt x="489" y="80"/>
                      <a:pt x="489" y="80"/>
                      <a:pt x="489" y="80"/>
                    </a:cubicBezTo>
                    <a:cubicBezTo>
                      <a:pt x="488" y="80"/>
                      <a:pt x="488" y="80"/>
                      <a:pt x="488" y="80"/>
                    </a:cubicBezTo>
                    <a:moveTo>
                      <a:pt x="430" y="56"/>
                    </a:moveTo>
                    <a:cubicBezTo>
                      <a:pt x="429" y="58"/>
                      <a:pt x="429" y="58"/>
                      <a:pt x="429" y="58"/>
                    </a:cubicBezTo>
                    <a:cubicBezTo>
                      <a:pt x="431" y="59"/>
                      <a:pt x="433" y="59"/>
                      <a:pt x="435" y="60"/>
                    </a:cubicBezTo>
                    <a:cubicBezTo>
                      <a:pt x="435" y="59"/>
                      <a:pt x="434" y="58"/>
                      <a:pt x="434" y="57"/>
                    </a:cubicBezTo>
                    <a:cubicBezTo>
                      <a:pt x="430" y="56"/>
                      <a:pt x="430" y="56"/>
                      <a:pt x="430" y="56"/>
                    </a:cubicBezTo>
                    <a:moveTo>
                      <a:pt x="291" y="0"/>
                    </a:moveTo>
                    <a:cubicBezTo>
                      <a:pt x="273" y="0"/>
                      <a:pt x="257" y="11"/>
                      <a:pt x="250" y="29"/>
                    </a:cubicBezTo>
                    <a:cubicBezTo>
                      <a:pt x="9" y="679"/>
                      <a:pt x="9" y="679"/>
                      <a:pt x="9" y="679"/>
                    </a:cubicBezTo>
                    <a:cubicBezTo>
                      <a:pt x="0" y="704"/>
                      <a:pt x="11" y="731"/>
                      <a:pt x="33" y="741"/>
                    </a:cubicBezTo>
                    <a:cubicBezTo>
                      <a:pt x="75" y="759"/>
                      <a:pt x="75" y="759"/>
                      <a:pt x="75" y="759"/>
                    </a:cubicBezTo>
                    <a:cubicBezTo>
                      <a:pt x="94" y="728"/>
                      <a:pt x="94" y="728"/>
                      <a:pt x="94" y="728"/>
                    </a:cubicBezTo>
                    <a:cubicBezTo>
                      <a:pt x="80" y="707"/>
                      <a:pt x="69" y="683"/>
                      <a:pt x="63" y="657"/>
                    </a:cubicBezTo>
                    <a:cubicBezTo>
                      <a:pt x="34" y="645"/>
                      <a:pt x="34" y="645"/>
                      <a:pt x="34" y="645"/>
                    </a:cubicBezTo>
                    <a:cubicBezTo>
                      <a:pt x="55" y="588"/>
                      <a:pt x="55" y="588"/>
                      <a:pt x="55" y="588"/>
                    </a:cubicBezTo>
                    <a:cubicBezTo>
                      <a:pt x="56" y="564"/>
                      <a:pt x="61" y="539"/>
                      <a:pt x="70" y="514"/>
                    </a:cubicBezTo>
                    <a:cubicBezTo>
                      <a:pt x="189" y="195"/>
                      <a:pt x="189" y="195"/>
                      <a:pt x="189" y="195"/>
                    </a:cubicBezTo>
                    <a:cubicBezTo>
                      <a:pt x="198" y="170"/>
                      <a:pt x="210" y="149"/>
                      <a:pt x="225" y="130"/>
                    </a:cubicBezTo>
                    <a:cubicBezTo>
                      <a:pt x="247" y="71"/>
                      <a:pt x="247" y="71"/>
                      <a:pt x="247" y="71"/>
                    </a:cubicBezTo>
                    <a:cubicBezTo>
                      <a:pt x="277" y="84"/>
                      <a:pt x="277" y="84"/>
                      <a:pt x="277" y="84"/>
                    </a:cubicBezTo>
                    <a:cubicBezTo>
                      <a:pt x="309" y="64"/>
                      <a:pt x="346" y="53"/>
                      <a:pt x="384" y="53"/>
                    </a:cubicBezTo>
                    <a:cubicBezTo>
                      <a:pt x="397" y="53"/>
                      <a:pt x="412" y="54"/>
                      <a:pt x="426" y="57"/>
                    </a:cubicBezTo>
                    <a:cubicBezTo>
                      <a:pt x="427" y="54"/>
                      <a:pt x="427" y="54"/>
                      <a:pt x="427" y="54"/>
                    </a:cubicBezTo>
                    <a:cubicBezTo>
                      <a:pt x="307" y="3"/>
                      <a:pt x="307" y="3"/>
                      <a:pt x="307" y="3"/>
                    </a:cubicBezTo>
                    <a:cubicBezTo>
                      <a:pt x="302" y="1"/>
                      <a:pt x="296" y="0"/>
                      <a:pt x="291"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15"/>
              <p:cNvSpPr>
                <a:spLocks noEditPoints="1"/>
              </p:cNvSpPr>
              <p:nvPr/>
            </p:nvSpPr>
            <p:spPr bwMode="auto">
              <a:xfrm>
                <a:off x="8113713" y="4465638"/>
                <a:ext cx="130175" cy="58738"/>
              </a:xfrm>
              <a:custGeom>
                <a:gdLst>
                  <a:gd name="T0" fmla="*/ 28 w 54"/>
                  <a:gd name="T1" fmla="*/ 12 h 24"/>
                  <a:gd name="T2" fmla="*/ 52 w 54"/>
                  <a:gd name="T3" fmla="*/ 24 h 24"/>
                  <a:gd name="T4" fmla="*/ 54 w 54"/>
                  <a:gd name="T5" fmla="*/ 23 h 24"/>
                  <a:gd name="T6" fmla="*/ 28 w 54"/>
                  <a:gd name="T7" fmla="*/ 12 h 24"/>
                  <a:gd name="T8" fmla="*/ 0 w 54"/>
                  <a:gd name="T9" fmla="*/ 0 h 24"/>
                  <a:gd name="T10" fmla="*/ 1 w 54"/>
                  <a:gd name="T11" fmla="*/ 3 h 24"/>
                  <a:gd name="T12" fmla="*/ 26 w 54"/>
                  <a:gd name="T13" fmla="*/ 11 h 24"/>
                  <a:gd name="T14" fmla="*/ 0 w 54"/>
                  <a:gd name="T15" fmla="*/ 0 h 2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 h="24">
                    <a:moveTo>
                      <a:pt x="28" y="12"/>
                    </a:moveTo>
                    <a:cubicBezTo>
                      <a:pt x="36" y="16"/>
                      <a:pt x="44" y="20"/>
                      <a:pt x="52" y="24"/>
                    </a:cubicBezTo>
                    <a:cubicBezTo>
                      <a:pt x="52" y="24"/>
                      <a:pt x="53" y="24"/>
                      <a:pt x="54" y="23"/>
                    </a:cubicBezTo>
                    <a:cubicBezTo>
                      <a:pt x="28" y="12"/>
                      <a:pt x="28" y="12"/>
                      <a:pt x="28" y="12"/>
                    </a:cubicBezTo>
                    <a:moveTo>
                      <a:pt x="0" y="0"/>
                    </a:moveTo>
                    <a:cubicBezTo>
                      <a:pt x="0" y="1"/>
                      <a:pt x="1" y="2"/>
                      <a:pt x="1" y="3"/>
                    </a:cubicBezTo>
                    <a:cubicBezTo>
                      <a:pt x="9" y="5"/>
                      <a:pt x="17" y="8"/>
                      <a:pt x="26" y="11"/>
                    </a:cubicBezTo>
                    <a:cubicBezTo>
                      <a:pt x="0" y="0"/>
                      <a:pt x="0" y="0"/>
                      <a:pt x="0"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16"/>
              <p:cNvSpPr/>
              <p:nvPr/>
            </p:nvSpPr>
            <p:spPr bwMode="auto">
              <a:xfrm>
                <a:off x="8094663" y="4457700"/>
                <a:ext cx="9525" cy="11113"/>
              </a:xfrm>
              <a:custGeom>
                <a:gdLst>
                  <a:gd name="T0" fmla="*/ 1 w 4"/>
                  <a:gd name="T1" fmla="*/ 0 h 4"/>
                  <a:gd name="T2" fmla="*/ 0 w 4"/>
                  <a:gd name="T3" fmla="*/ 3 h 4"/>
                  <a:gd name="T4" fmla="*/ 3 w 4"/>
                  <a:gd name="T5" fmla="*/ 4 h 4"/>
                  <a:gd name="T6" fmla="*/ 4 w 4"/>
                  <a:gd name="T7" fmla="*/ 2 h 4"/>
                  <a:gd name="T8" fmla="*/ 1 w 4"/>
                  <a:gd name="T9" fmla="*/ 0 h 4"/>
                </a:gdLst>
                <a:cxnLst>
                  <a:cxn ang="0">
                    <a:pos x="T0" y="T1"/>
                  </a:cxn>
                  <a:cxn ang="0">
                    <a:pos x="T2" y="T3"/>
                  </a:cxn>
                  <a:cxn ang="0">
                    <a:pos x="T4" y="T5"/>
                  </a:cxn>
                  <a:cxn ang="0">
                    <a:pos x="T6" y="T7"/>
                  </a:cxn>
                  <a:cxn ang="0">
                    <a:pos x="T8" y="T9"/>
                  </a:cxn>
                </a:cxnLst>
                <a:rect l="0" t="0" r="r" b="b"/>
                <a:pathLst>
                  <a:path w="4" h="4">
                    <a:moveTo>
                      <a:pt x="1" y="0"/>
                    </a:moveTo>
                    <a:cubicBezTo>
                      <a:pt x="0" y="3"/>
                      <a:pt x="0" y="3"/>
                      <a:pt x="0" y="3"/>
                    </a:cubicBezTo>
                    <a:cubicBezTo>
                      <a:pt x="1" y="4"/>
                      <a:pt x="2" y="4"/>
                      <a:pt x="3" y="4"/>
                    </a:cubicBezTo>
                    <a:cubicBezTo>
                      <a:pt x="4" y="2"/>
                      <a:pt x="4" y="2"/>
                      <a:pt x="4" y="2"/>
                    </a:cubicBezTo>
                    <a:cubicBezTo>
                      <a:pt x="1" y="0"/>
                      <a:pt x="1" y="0"/>
                      <a:pt x="1" y="0"/>
                    </a:cubicBezTo>
                  </a:path>
                </a:pathLst>
              </a:custGeom>
              <a:solidFill>
                <a:srgbClr val="CFCF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Freeform 17"/>
              <p:cNvSpPr>
                <a:spLocks noEditPoints="1"/>
              </p:cNvSpPr>
              <p:nvPr/>
            </p:nvSpPr>
            <p:spPr bwMode="auto">
              <a:xfrm>
                <a:off x="7196138" y="4456113"/>
                <a:ext cx="1046163" cy="1631950"/>
              </a:xfrm>
              <a:custGeom>
                <a:gdLst>
                  <a:gd name="T0" fmla="*/ 8 w 432"/>
                  <a:gd name="T1" fmla="*/ 604 h 675"/>
                  <a:gd name="T2" fmla="*/ 39 w 432"/>
                  <a:gd name="T3" fmla="*/ 675 h 675"/>
                  <a:gd name="T4" fmla="*/ 67 w 432"/>
                  <a:gd name="T5" fmla="*/ 629 h 675"/>
                  <a:gd name="T6" fmla="*/ 8 w 432"/>
                  <a:gd name="T7" fmla="*/ 604 h 675"/>
                  <a:gd name="T8" fmla="*/ 170 w 432"/>
                  <a:gd name="T9" fmla="*/ 77 h 675"/>
                  <a:gd name="T10" fmla="*/ 134 w 432"/>
                  <a:gd name="T11" fmla="*/ 142 h 675"/>
                  <a:gd name="T12" fmla="*/ 15 w 432"/>
                  <a:gd name="T13" fmla="*/ 461 h 675"/>
                  <a:gd name="T14" fmla="*/ 0 w 432"/>
                  <a:gd name="T15" fmla="*/ 535 h 675"/>
                  <a:gd name="T16" fmla="*/ 170 w 432"/>
                  <a:gd name="T17" fmla="*/ 77 h 675"/>
                  <a:gd name="T18" fmla="*/ 329 w 432"/>
                  <a:gd name="T19" fmla="*/ 0 h 675"/>
                  <a:gd name="T20" fmla="*/ 222 w 432"/>
                  <a:gd name="T21" fmla="*/ 31 h 675"/>
                  <a:gd name="T22" fmla="*/ 388 w 432"/>
                  <a:gd name="T23" fmla="*/ 101 h 675"/>
                  <a:gd name="T24" fmla="*/ 407 w 432"/>
                  <a:gd name="T25" fmla="*/ 71 h 675"/>
                  <a:gd name="T26" fmla="*/ 337 w 432"/>
                  <a:gd name="T27" fmla="*/ 41 h 675"/>
                  <a:gd name="T28" fmla="*/ 333 w 432"/>
                  <a:gd name="T29" fmla="*/ 33 h 675"/>
                  <a:gd name="T30" fmla="*/ 339 w 432"/>
                  <a:gd name="T31" fmla="*/ 28 h 675"/>
                  <a:gd name="T32" fmla="*/ 341 w 432"/>
                  <a:gd name="T33" fmla="*/ 29 h 675"/>
                  <a:gd name="T34" fmla="*/ 414 w 432"/>
                  <a:gd name="T35" fmla="*/ 60 h 675"/>
                  <a:gd name="T36" fmla="*/ 432 w 432"/>
                  <a:gd name="T37" fmla="*/ 29 h 675"/>
                  <a:gd name="T38" fmla="*/ 431 w 432"/>
                  <a:gd name="T39" fmla="*/ 28 h 675"/>
                  <a:gd name="T40" fmla="*/ 407 w 432"/>
                  <a:gd name="T41" fmla="*/ 16 h 675"/>
                  <a:gd name="T42" fmla="*/ 405 w 432"/>
                  <a:gd name="T43" fmla="*/ 15 h 675"/>
                  <a:gd name="T44" fmla="*/ 380 w 432"/>
                  <a:gd name="T45" fmla="*/ 7 h 675"/>
                  <a:gd name="T46" fmla="*/ 374 w 432"/>
                  <a:gd name="T47" fmla="*/ 5 h 675"/>
                  <a:gd name="T48" fmla="*/ 371 w 432"/>
                  <a:gd name="T49" fmla="*/ 4 h 675"/>
                  <a:gd name="T50" fmla="*/ 329 w 432"/>
                  <a:gd name="T51" fmla="*/ 0 h 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32" h="675">
                    <a:moveTo>
                      <a:pt x="8" y="604"/>
                    </a:moveTo>
                    <a:cubicBezTo>
                      <a:pt x="14" y="630"/>
                      <a:pt x="25" y="654"/>
                      <a:pt x="39" y="675"/>
                    </a:cubicBezTo>
                    <a:cubicBezTo>
                      <a:pt x="67" y="629"/>
                      <a:pt x="67" y="629"/>
                      <a:pt x="67" y="629"/>
                    </a:cubicBezTo>
                    <a:cubicBezTo>
                      <a:pt x="8" y="604"/>
                      <a:pt x="8" y="604"/>
                      <a:pt x="8" y="604"/>
                    </a:cubicBezTo>
                    <a:moveTo>
                      <a:pt x="170" y="77"/>
                    </a:moveTo>
                    <a:cubicBezTo>
                      <a:pt x="155" y="96"/>
                      <a:pt x="143" y="117"/>
                      <a:pt x="134" y="142"/>
                    </a:cubicBezTo>
                    <a:cubicBezTo>
                      <a:pt x="15" y="461"/>
                      <a:pt x="15" y="461"/>
                      <a:pt x="15" y="461"/>
                    </a:cubicBezTo>
                    <a:cubicBezTo>
                      <a:pt x="6" y="486"/>
                      <a:pt x="1" y="511"/>
                      <a:pt x="0" y="535"/>
                    </a:cubicBezTo>
                    <a:cubicBezTo>
                      <a:pt x="170" y="77"/>
                      <a:pt x="170" y="77"/>
                      <a:pt x="170" y="77"/>
                    </a:cubicBezTo>
                    <a:moveTo>
                      <a:pt x="329" y="0"/>
                    </a:moveTo>
                    <a:cubicBezTo>
                      <a:pt x="291" y="0"/>
                      <a:pt x="254" y="11"/>
                      <a:pt x="222" y="31"/>
                    </a:cubicBezTo>
                    <a:cubicBezTo>
                      <a:pt x="388" y="101"/>
                      <a:pt x="388" y="101"/>
                      <a:pt x="388" y="101"/>
                    </a:cubicBezTo>
                    <a:cubicBezTo>
                      <a:pt x="407" y="71"/>
                      <a:pt x="407" y="71"/>
                      <a:pt x="407" y="71"/>
                    </a:cubicBezTo>
                    <a:cubicBezTo>
                      <a:pt x="337" y="41"/>
                      <a:pt x="337" y="41"/>
                      <a:pt x="337" y="41"/>
                    </a:cubicBezTo>
                    <a:cubicBezTo>
                      <a:pt x="333" y="40"/>
                      <a:pt x="332" y="36"/>
                      <a:pt x="333" y="33"/>
                    </a:cubicBezTo>
                    <a:cubicBezTo>
                      <a:pt x="334" y="30"/>
                      <a:pt x="337" y="28"/>
                      <a:pt x="339" y="28"/>
                    </a:cubicBezTo>
                    <a:cubicBezTo>
                      <a:pt x="340" y="28"/>
                      <a:pt x="341" y="29"/>
                      <a:pt x="341" y="29"/>
                    </a:cubicBezTo>
                    <a:cubicBezTo>
                      <a:pt x="414" y="60"/>
                      <a:pt x="414" y="60"/>
                      <a:pt x="414" y="60"/>
                    </a:cubicBezTo>
                    <a:cubicBezTo>
                      <a:pt x="432" y="29"/>
                      <a:pt x="432" y="29"/>
                      <a:pt x="432" y="29"/>
                    </a:cubicBezTo>
                    <a:cubicBezTo>
                      <a:pt x="432" y="29"/>
                      <a:pt x="431" y="29"/>
                      <a:pt x="431" y="28"/>
                    </a:cubicBezTo>
                    <a:cubicBezTo>
                      <a:pt x="423" y="24"/>
                      <a:pt x="415" y="20"/>
                      <a:pt x="407" y="16"/>
                    </a:cubicBezTo>
                    <a:cubicBezTo>
                      <a:pt x="405" y="15"/>
                      <a:pt x="405" y="15"/>
                      <a:pt x="405" y="15"/>
                    </a:cubicBezTo>
                    <a:cubicBezTo>
                      <a:pt x="396" y="12"/>
                      <a:pt x="388" y="9"/>
                      <a:pt x="380" y="7"/>
                    </a:cubicBezTo>
                    <a:cubicBezTo>
                      <a:pt x="378" y="6"/>
                      <a:pt x="376" y="6"/>
                      <a:pt x="374" y="5"/>
                    </a:cubicBezTo>
                    <a:cubicBezTo>
                      <a:pt x="373" y="5"/>
                      <a:pt x="372" y="5"/>
                      <a:pt x="371" y="4"/>
                    </a:cubicBezTo>
                    <a:cubicBezTo>
                      <a:pt x="357" y="1"/>
                      <a:pt x="342" y="0"/>
                      <a:pt x="329" y="0"/>
                    </a:cubicBezTo>
                  </a:path>
                </a:pathLst>
              </a:custGeom>
              <a:solidFill>
                <a:srgbClr val="DBDBD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18"/>
              <p:cNvSpPr/>
              <p:nvPr/>
            </p:nvSpPr>
            <p:spPr bwMode="auto">
              <a:xfrm>
                <a:off x="7145338" y="4498975"/>
                <a:ext cx="990600" cy="1477963"/>
              </a:xfrm>
              <a:custGeom>
                <a:gdLst>
                  <a:gd name="T0" fmla="*/ 325 w 624"/>
                  <a:gd name="T1" fmla="*/ 0 h 931"/>
                  <a:gd name="T2" fmla="*/ 291 w 624"/>
                  <a:gd name="T3" fmla="*/ 90 h 931"/>
                  <a:gd name="T4" fmla="*/ 32 w 624"/>
                  <a:gd name="T5" fmla="*/ 788 h 931"/>
                  <a:gd name="T6" fmla="*/ 0 w 624"/>
                  <a:gd name="T7" fmla="*/ 875 h 931"/>
                  <a:gd name="T8" fmla="*/ 44 w 624"/>
                  <a:gd name="T9" fmla="*/ 893 h 931"/>
                  <a:gd name="T10" fmla="*/ 134 w 624"/>
                  <a:gd name="T11" fmla="*/ 931 h 931"/>
                  <a:gd name="T12" fmla="*/ 624 w 624"/>
                  <a:gd name="T13" fmla="*/ 127 h 931"/>
                  <a:gd name="T14" fmla="*/ 371 w 624"/>
                  <a:gd name="T15" fmla="*/ 20 h 931"/>
                  <a:gd name="T16" fmla="*/ 325 w 624"/>
                  <a:gd name="T17" fmla="*/ 0 h 9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4" h="931">
                    <a:moveTo>
                      <a:pt x="325" y="0"/>
                    </a:moveTo>
                    <a:lnTo>
                      <a:pt x="291" y="90"/>
                    </a:lnTo>
                    <a:lnTo>
                      <a:pt x="32" y="788"/>
                    </a:lnTo>
                    <a:lnTo>
                      <a:pt x="0" y="875"/>
                    </a:lnTo>
                    <a:lnTo>
                      <a:pt x="44" y="893"/>
                    </a:lnTo>
                    <a:lnTo>
                      <a:pt x="134" y="931"/>
                    </a:lnTo>
                    <a:lnTo>
                      <a:pt x="624" y="127"/>
                    </a:lnTo>
                    <a:lnTo>
                      <a:pt x="371" y="20"/>
                    </a:lnTo>
                    <a:lnTo>
                      <a:pt x="325" y="0"/>
                    </a:lnTo>
                    <a:close/>
                  </a:path>
                </a:pathLst>
              </a:custGeom>
              <a:solidFill>
                <a:srgbClr val="88888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19"/>
              <p:cNvSpPr/>
              <p:nvPr/>
            </p:nvSpPr>
            <p:spPr bwMode="auto">
              <a:xfrm>
                <a:off x="7145338" y="4498975"/>
                <a:ext cx="990600" cy="1477963"/>
              </a:xfrm>
              <a:custGeom>
                <a:gdLst>
                  <a:gd name="T0" fmla="*/ 325 w 624"/>
                  <a:gd name="T1" fmla="*/ 0 h 931"/>
                  <a:gd name="T2" fmla="*/ 291 w 624"/>
                  <a:gd name="T3" fmla="*/ 90 h 931"/>
                  <a:gd name="T4" fmla="*/ 32 w 624"/>
                  <a:gd name="T5" fmla="*/ 788 h 931"/>
                  <a:gd name="T6" fmla="*/ 0 w 624"/>
                  <a:gd name="T7" fmla="*/ 875 h 931"/>
                  <a:gd name="T8" fmla="*/ 44 w 624"/>
                  <a:gd name="T9" fmla="*/ 893 h 931"/>
                  <a:gd name="T10" fmla="*/ 134 w 624"/>
                  <a:gd name="T11" fmla="*/ 931 h 931"/>
                  <a:gd name="T12" fmla="*/ 624 w 624"/>
                  <a:gd name="T13" fmla="*/ 127 h 931"/>
                  <a:gd name="T14" fmla="*/ 371 w 624"/>
                  <a:gd name="T15" fmla="*/ 20 h 931"/>
                  <a:gd name="T16" fmla="*/ 325 w 624"/>
                  <a:gd name="T17" fmla="*/ 0 h 9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4" h="931">
                    <a:moveTo>
                      <a:pt x="325" y="0"/>
                    </a:moveTo>
                    <a:lnTo>
                      <a:pt x="291" y="90"/>
                    </a:lnTo>
                    <a:lnTo>
                      <a:pt x="32" y="788"/>
                    </a:lnTo>
                    <a:lnTo>
                      <a:pt x="0" y="875"/>
                    </a:lnTo>
                    <a:lnTo>
                      <a:pt x="44" y="893"/>
                    </a:lnTo>
                    <a:lnTo>
                      <a:pt x="134" y="931"/>
                    </a:lnTo>
                    <a:lnTo>
                      <a:pt x="624" y="127"/>
                    </a:lnTo>
                    <a:lnTo>
                      <a:pt x="371" y="20"/>
                    </a:lnTo>
                    <a:lnTo>
                      <a:pt x="325"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20"/>
              <p:cNvSpPr/>
              <p:nvPr/>
            </p:nvSpPr>
            <p:spPr bwMode="auto">
              <a:xfrm>
                <a:off x="7999413" y="4524375"/>
                <a:ext cx="198438" cy="103188"/>
              </a:xfrm>
              <a:custGeom>
                <a:gdLst>
                  <a:gd name="T0" fmla="*/ 7 w 82"/>
                  <a:gd name="T1" fmla="*/ 0 h 43"/>
                  <a:gd name="T2" fmla="*/ 1 w 82"/>
                  <a:gd name="T3" fmla="*/ 5 h 43"/>
                  <a:gd name="T4" fmla="*/ 5 w 82"/>
                  <a:gd name="T5" fmla="*/ 13 h 43"/>
                  <a:gd name="T6" fmla="*/ 75 w 82"/>
                  <a:gd name="T7" fmla="*/ 43 h 43"/>
                  <a:gd name="T8" fmla="*/ 82 w 82"/>
                  <a:gd name="T9" fmla="*/ 32 h 43"/>
                  <a:gd name="T10" fmla="*/ 9 w 82"/>
                  <a:gd name="T11" fmla="*/ 1 h 43"/>
                  <a:gd name="T12" fmla="*/ 7 w 82"/>
                  <a:gd name="T13" fmla="*/ 0 h 43"/>
                </a:gdLst>
                <a:cxnLst>
                  <a:cxn ang="0">
                    <a:pos x="T0" y="T1"/>
                  </a:cxn>
                  <a:cxn ang="0">
                    <a:pos x="T2" y="T3"/>
                  </a:cxn>
                  <a:cxn ang="0">
                    <a:pos x="T4" y="T5"/>
                  </a:cxn>
                  <a:cxn ang="0">
                    <a:pos x="T6" y="T7"/>
                  </a:cxn>
                  <a:cxn ang="0">
                    <a:pos x="T8" y="T9"/>
                  </a:cxn>
                  <a:cxn ang="0">
                    <a:pos x="T10" y="T11"/>
                  </a:cxn>
                  <a:cxn ang="0">
                    <a:pos x="T12" y="T13"/>
                  </a:cxn>
                </a:cxnLst>
                <a:rect l="0" t="0" r="r" b="b"/>
                <a:pathLst>
                  <a:path w="82" h="43">
                    <a:moveTo>
                      <a:pt x="7" y="0"/>
                    </a:moveTo>
                    <a:cubicBezTo>
                      <a:pt x="5" y="0"/>
                      <a:pt x="2" y="2"/>
                      <a:pt x="1" y="5"/>
                    </a:cubicBezTo>
                    <a:cubicBezTo>
                      <a:pt x="0" y="8"/>
                      <a:pt x="1" y="12"/>
                      <a:pt x="5" y="13"/>
                    </a:cubicBezTo>
                    <a:cubicBezTo>
                      <a:pt x="75" y="43"/>
                      <a:pt x="75" y="43"/>
                      <a:pt x="75" y="43"/>
                    </a:cubicBezTo>
                    <a:cubicBezTo>
                      <a:pt x="82" y="32"/>
                      <a:pt x="82" y="32"/>
                      <a:pt x="82" y="32"/>
                    </a:cubicBezTo>
                    <a:cubicBezTo>
                      <a:pt x="9" y="1"/>
                      <a:pt x="9" y="1"/>
                      <a:pt x="9" y="1"/>
                    </a:cubicBezTo>
                    <a:cubicBezTo>
                      <a:pt x="9" y="1"/>
                      <a:pt x="8" y="0"/>
                      <a:pt x="7" y="0"/>
                    </a:cubicBezTo>
                  </a:path>
                </a:pathLst>
              </a:custGeom>
              <a:solidFill>
                <a:srgbClr val="92929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21"/>
              <p:cNvSpPr/>
              <p:nvPr/>
            </p:nvSpPr>
            <p:spPr bwMode="auto">
              <a:xfrm>
                <a:off x="8181976" y="4321175"/>
                <a:ext cx="73025" cy="127000"/>
              </a:xfrm>
              <a:custGeom>
                <a:gdLst>
                  <a:gd name="T0" fmla="*/ 0 w 46"/>
                  <a:gd name="T1" fmla="*/ 71 h 80"/>
                  <a:gd name="T2" fmla="*/ 20 w 46"/>
                  <a:gd name="T3" fmla="*/ 80 h 80"/>
                  <a:gd name="T4" fmla="*/ 46 w 46"/>
                  <a:gd name="T5" fmla="*/ 7 h 80"/>
                  <a:gd name="T6" fmla="*/ 27 w 46"/>
                  <a:gd name="T7" fmla="*/ 0 h 80"/>
                  <a:gd name="T8" fmla="*/ 0 w 46"/>
                  <a:gd name="T9" fmla="*/ 71 h 80"/>
                </a:gdLst>
                <a:cxnLst>
                  <a:cxn ang="0">
                    <a:pos x="T0" y="T1"/>
                  </a:cxn>
                  <a:cxn ang="0">
                    <a:pos x="T2" y="T3"/>
                  </a:cxn>
                  <a:cxn ang="0">
                    <a:pos x="T4" y="T5"/>
                  </a:cxn>
                  <a:cxn ang="0">
                    <a:pos x="T6" y="T7"/>
                  </a:cxn>
                  <a:cxn ang="0">
                    <a:pos x="T8" y="T9"/>
                  </a:cxn>
                </a:cxnLst>
                <a:rect l="0" t="0" r="r" b="b"/>
                <a:pathLst>
                  <a:path w="46" h="80">
                    <a:moveTo>
                      <a:pt x="0" y="71"/>
                    </a:moveTo>
                    <a:lnTo>
                      <a:pt x="20" y="80"/>
                    </a:lnTo>
                    <a:lnTo>
                      <a:pt x="46" y="7"/>
                    </a:lnTo>
                    <a:lnTo>
                      <a:pt x="27" y="0"/>
                    </a:lnTo>
                    <a:lnTo>
                      <a:pt x="0" y="71"/>
                    </a:lnTo>
                    <a:close/>
                  </a:path>
                </a:pathLst>
              </a:custGeom>
              <a:solidFill>
                <a:srgbClr val="E0E0E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22"/>
              <p:cNvSpPr>
                <a:spLocks noEditPoints="1"/>
              </p:cNvSpPr>
              <p:nvPr/>
            </p:nvSpPr>
            <p:spPr bwMode="auto">
              <a:xfrm>
                <a:off x="8255001" y="3309938"/>
                <a:ext cx="1239838" cy="2268538"/>
              </a:xfrm>
              <a:custGeom>
                <a:gdLst>
                  <a:gd name="T0" fmla="*/ 303 w 512"/>
                  <a:gd name="T1" fmla="*/ 857 h 938"/>
                  <a:gd name="T2" fmla="*/ 224 w 512"/>
                  <a:gd name="T3" fmla="*/ 805 h 938"/>
                  <a:gd name="T4" fmla="*/ 93 w 512"/>
                  <a:gd name="T5" fmla="*/ 701 h 938"/>
                  <a:gd name="T6" fmla="*/ 107 w 512"/>
                  <a:gd name="T7" fmla="*/ 557 h 938"/>
                  <a:gd name="T8" fmla="*/ 160 w 512"/>
                  <a:gd name="T9" fmla="*/ 386 h 938"/>
                  <a:gd name="T10" fmla="*/ 89 w 512"/>
                  <a:gd name="T11" fmla="*/ 184 h 938"/>
                  <a:gd name="T12" fmla="*/ 66 w 512"/>
                  <a:gd name="T13" fmla="*/ 209 h 938"/>
                  <a:gd name="T14" fmla="*/ 75 w 512"/>
                  <a:gd name="T15" fmla="*/ 170 h 938"/>
                  <a:gd name="T16" fmla="*/ 0 w 512"/>
                  <a:gd name="T17" fmla="*/ 60 h 938"/>
                  <a:gd name="T18" fmla="*/ 95 w 512"/>
                  <a:gd name="T19" fmla="*/ 20 h 938"/>
                  <a:gd name="T20" fmla="*/ 105 w 512"/>
                  <a:gd name="T21" fmla="*/ 141 h 938"/>
                  <a:gd name="T22" fmla="*/ 152 w 512"/>
                  <a:gd name="T23" fmla="*/ 240 h 938"/>
                  <a:gd name="T24" fmla="*/ 133 w 512"/>
                  <a:gd name="T25" fmla="*/ 530 h 938"/>
                  <a:gd name="T26" fmla="*/ 100 w 512"/>
                  <a:gd name="T27" fmla="*/ 614 h 938"/>
                  <a:gd name="T28" fmla="*/ 155 w 512"/>
                  <a:gd name="T29" fmla="*/ 748 h 938"/>
                  <a:gd name="T30" fmla="*/ 266 w 512"/>
                  <a:gd name="T31" fmla="*/ 802 h 938"/>
                  <a:gd name="T32" fmla="*/ 250 w 512"/>
                  <a:gd name="T33" fmla="*/ 710 h 938"/>
                  <a:gd name="T34" fmla="*/ 364 w 512"/>
                  <a:gd name="T35" fmla="*/ 661 h 938"/>
                  <a:gd name="T36" fmla="*/ 313 w 512"/>
                  <a:gd name="T37" fmla="*/ 813 h 938"/>
                  <a:gd name="T38" fmla="*/ 313 w 512"/>
                  <a:gd name="T39" fmla="*/ 848 h 938"/>
                  <a:gd name="T40" fmla="*/ 449 w 512"/>
                  <a:gd name="T41" fmla="*/ 917 h 938"/>
                  <a:gd name="T42" fmla="*/ 478 w 512"/>
                  <a:gd name="T43" fmla="*/ 904 h 938"/>
                  <a:gd name="T44" fmla="*/ 502 w 512"/>
                  <a:gd name="T45" fmla="*/ 922 h 938"/>
                  <a:gd name="T46" fmla="*/ 465 w 512"/>
                  <a:gd name="T47" fmla="*/ 925 h 938"/>
                  <a:gd name="T48" fmla="*/ 383 w 512"/>
                  <a:gd name="T49" fmla="*/ 927 h 938"/>
                  <a:gd name="T50" fmla="*/ 304 w 512"/>
                  <a:gd name="T51" fmla="*/ 661 h 938"/>
                  <a:gd name="T52" fmla="*/ 273 w 512"/>
                  <a:gd name="T53" fmla="*/ 785 h 938"/>
                  <a:gd name="T54" fmla="*/ 310 w 512"/>
                  <a:gd name="T55" fmla="*/ 800 h 938"/>
                  <a:gd name="T56" fmla="*/ 356 w 512"/>
                  <a:gd name="T57" fmla="*/ 672 h 938"/>
                  <a:gd name="T58" fmla="*/ 304 w 512"/>
                  <a:gd name="T59" fmla="*/ 661 h 938"/>
                  <a:gd name="T60" fmla="*/ 13 w 512"/>
                  <a:gd name="T61" fmla="*/ 60 h 938"/>
                  <a:gd name="T62" fmla="*/ 84 w 512"/>
                  <a:gd name="T63" fmla="*/ 160 h 938"/>
                  <a:gd name="T64" fmla="*/ 93 w 512"/>
                  <a:gd name="T65" fmla="*/ 136 h 938"/>
                  <a:gd name="T66" fmla="*/ 87 w 512"/>
                  <a:gd name="T67" fmla="*/ 30 h 938"/>
                  <a:gd name="T68" fmla="*/ 40 w 512"/>
                  <a:gd name="T69" fmla="*/ 21 h 9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2" h="938">
                    <a:moveTo>
                      <a:pt x="367" y="918"/>
                    </a:moveTo>
                    <a:cubicBezTo>
                      <a:pt x="341" y="903"/>
                      <a:pt x="321" y="880"/>
                      <a:pt x="303" y="857"/>
                    </a:cubicBezTo>
                    <a:cubicBezTo>
                      <a:pt x="293" y="844"/>
                      <a:pt x="283" y="831"/>
                      <a:pt x="275" y="817"/>
                    </a:cubicBezTo>
                    <a:cubicBezTo>
                      <a:pt x="258" y="816"/>
                      <a:pt x="241" y="812"/>
                      <a:pt x="224" y="805"/>
                    </a:cubicBezTo>
                    <a:cubicBezTo>
                      <a:pt x="196" y="794"/>
                      <a:pt x="169" y="776"/>
                      <a:pt x="148" y="759"/>
                    </a:cubicBezTo>
                    <a:cubicBezTo>
                      <a:pt x="128" y="744"/>
                      <a:pt x="105" y="727"/>
                      <a:pt x="93" y="701"/>
                    </a:cubicBezTo>
                    <a:cubicBezTo>
                      <a:pt x="81" y="676"/>
                      <a:pt x="79" y="644"/>
                      <a:pt x="87" y="610"/>
                    </a:cubicBezTo>
                    <a:cubicBezTo>
                      <a:pt x="92" y="592"/>
                      <a:pt x="100" y="574"/>
                      <a:pt x="107" y="557"/>
                    </a:cubicBezTo>
                    <a:cubicBezTo>
                      <a:pt x="112" y="546"/>
                      <a:pt x="117" y="535"/>
                      <a:pt x="121" y="525"/>
                    </a:cubicBezTo>
                    <a:cubicBezTo>
                      <a:pt x="137" y="480"/>
                      <a:pt x="153" y="434"/>
                      <a:pt x="160" y="386"/>
                    </a:cubicBezTo>
                    <a:cubicBezTo>
                      <a:pt x="165" y="349"/>
                      <a:pt x="166" y="294"/>
                      <a:pt x="141" y="247"/>
                    </a:cubicBezTo>
                    <a:cubicBezTo>
                      <a:pt x="128" y="223"/>
                      <a:pt x="109" y="203"/>
                      <a:pt x="89" y="184"/>
                    </a:cubicBezTo>
                    <a:cubicBezTo>
                      <a:pt x="78" y="214"/>
                      <a:pt x="78" y="214"/>
                      <a:pt x="78" y="214"/>
                    </a:cubicBezTo>
                    <a:cubicBezTo>
                      <a:pt x="66" y="209"/>
                      <a:pt x="66" y="209"/>
                      <a:pt x="66" y="209"/>
                    </a:cubicBezTo>
                    <a:cubicBezTo>
                      <a:pt x="79" y="174"/>
                      <a:pt x="79" y="174"/>
                      <a:pt x="79" y="174"/>
                    </a:cubicBezTo>
                    <a:cubicBezTo>
                      <a:pt x="78" y="173"/>
                      <a:pt x="76" y="172"/>
                      <a:pt x="75" y="170"/>
                    </a:cubicBezTo>
                    <a:cubicBezTo>
                      <a:pt x="56" y="152"/>
                      <a:pt x="35" y="133"/>
                      <a:pt x="19" y="110"/>
                    </a:cubicBezTo>
                    <a:cubicBezTo>
                      <a:pt x="11" y="98"/>
                      <a:pt x="0" y="81"/>
                      <a:pt x="0" y="60"/>
                    </a:cubicBezTo>
                    <a:cubicBezTo>
                      <a:pt x="0" y="37"/>
                      <a:pt x="15" y="16"/>
                      <a:pt x="36" y="8"/>
                    </a:cubicBezTo>
                    <a:cubicBezTo>
                      <a:pt x="55" y="0"/>
                      <a:pt x="79" y="5"/>
                      <a:pt x="95" y="20"/>
                    </a:cubicBezTo>
                    <a:cubicBezTo>
                      <a:pt x="111" y="34"/>
                      <a:pt x="120" y="55"/>
                      <a:pt x="120" y="78"/>
                    </a:cubicBezTo>
                    <a:cubicBezTo>
                      <a:pt x="120" y="101"/>
                      <a:pt x="112" y="122"/>
                      <a:pt x="105" y="141"/>
                    </a:cubicBezTo>
                    <a:cubicBezTo>
                      <a:pt x="94" y="170"/>
                      <a:pt x="94" y="170"/>
                      <a:pt x="94" y="170"/>
                    </a:cubicBezTo>
                    <a:cubicBezTo>
                      <a:pt x="116" y="191"/>
                      <a:pt x="137" y="213"/>
                      <a:pt x="152" y="240"/>
                    </a:cubicBezTo>
                    <a:cubicBezTo>
                      <a:pt x="179" y="291"/>
                      <a:pt x="178" y="348"/>
                      <a:pt x="173" y="388"/>
                    </a:cubicBezTo>
                    <a:cubicBezTo>
                      <a:pt x="166" y="438"/>
                      <a:pt x="149" y="485"/>
                      <a:pt x="133" y="530"/>
                    </a:cubicBezTo>
                    <a:cubicBezTo>
                      <a:pt x="129" y="541"/>
                      <a:pt x="124" y="552"/>
                      <a:pt x="119" y="563"/>
                    </a:cubicBezTo>
                    <a:cubicBezTo>
                      <a:pt x="112" y="580"/>
                      <a:pt x="104" y="597"/>
                      <a:pt x="100" y="614"/>
                    </a:cubicBezTo>
                    <a:cubicBezTo>
                      <a:pt x="92" y="644"/>
                      <a:pt x="94" y="673"/>
                      <a:pt x="105" y="695"/>
                    </a:cubicBezTo>
                    <a:cubicBezTo>
                      <a:pt x="116" y="717"/>
                      <a:pt x="136" y="733"/>
                      <a:pt x="155" y="748"/>
                    </a:cubicBezTo>
                    <a:cubicBezTo>
                      <a:pt x="177" y="765"/>
                      <a:pt x="201" y="781"/>
                      <a:pt x="229" y="792"/>
                    </a:cubicBezTo>
                    <a:cubicBezTo>
                      <a:pt x="241" y="797"/>
                      <a:pt x="254" y="801"/>
                      <a:pt x="266" y="802"/>
                    </a:cubicBezTo>
                    <a:cubicBezTo>
                      <a:pt x="264" y="798"/>
                      <a:pt x="263" y="795"/>
                      <a:pt x="261" y="791"/>
                    </a:cubicBezTo>
                    <a:cubicBezTo>
                      <a:pt x="253" y="771"/>
                      <a:pt x="244" y="742"/>
                      <a:pt x="250" y="710"/>
                    </a:cubicBezTo>
                    <a:cubicBezTo>
                      <a:pt x="256" y="681"/>
                      <a:pt x="276" y="656"/>
                      <a:pt x="299" y="648"/>
                    </a:cubicBezTo>
                    <a:cubicBezTo>
                      <a:pt x="321" y="640"/>
                      <a:pt x="346" y="645"/>
                      <a:pt x="364" y="661"/>
                    </a:cubicBezTo>
                    <a:cubicBezTo>
                      <a:pt x="387" y="682"/>
                      <a:pt x="395" y="721"/>
                      <a:pt x="382" y="754"/>
                    </a:cubicBezTo>
                    <a:cubicBezTo>
                      <a:pt x="371" y="782"/>
                      <a:pt x="344" y="805"/>
                      <a:pt x="313" y="813"/>
                    </a:cubicBezTo>
                    <a:cubicBezTo>
                      <a:pt x="305" y="815"/>
                      <a:pt x="298" y="816"/>
                      <a:pt x="290" y="817"/>
                    </a:cubicBezTo>
                    <a:cubicBezTo>
                      <a:pt x="297" y="828"/>
                      <a:pt x="305" y="838"/>
                      <a:pt x="313" y="848"/>
                    </a:cubicBezTo>
                    <a:cubicBezTo>
                      <a:pt x="330" y="870"/>
                      <a:pt x="350" y="892"/>
                      <a:pt x="373" y="906"/>
                    </a:cubicBezTo>
                    <a:cubicBezTo>
                      <a:pt x="399" y="922"/>
                      <a:pt x="426" y="926"/>
                      <a:pt x="449" y="917"/>
                    </a:cubicBezTo>
                    <a:cubicBezTo>
                      <a:pt x="452" y="915"/>
                      <a:pt x="456" y="914"/>
                      <a:pt x="460" y="912"/>
                    </a:cubicBezTo>
                    <a:cubicBezTo>
                      <a:pt x="465" y="909"/>
                      <a:pt x="471" y="906"/>
                      <a:pt x="478" y="904"/>
                    </a:cubicBezTo>
                    <a:cubicBezTo>
                      <a:pt x="488" y="901"/>
                      <a:pt x="503" y="902"/>
                      <a:pt x="512" y="913"/>
                    </a:cubicBezTo>
                    <a:cubicBezTo>
                      <a:pt x="502" y="922"/>
                      <a:pt x="502" y="922"/>
                      <a:pt x="502" y="922"/>
                    </a:cubicBezTo>
                    <a:cubicBezTo>
                      <a:pt x="497" y="916"/>
                      <a:pt x="488" y="916"/>
                      <a:pt x="481" y="918"/>
                    </a:cubicBezTo>
                    <a:cubicBezTo>
                      <a:pt x="475" y="919"/>
                      <a:pt x="470" y="922"/>
                      <a:pt x="465" y="925"/>
                    </a:cubicBezTo>
                    <a:cubicBezTo>
                      <a:pt x="461" y="926"/>
                      <a:pt x="457" y="928"/>
                      <a:pt x="453" y="930"/>
                    </a:cubicBezTo>
                    <a:cubicBezTo>
                      <a:pt x="432" y="938"/>
                      <a:pt x="407" y="937"/>
                      <a:pt x="383" y="927"/>
                    </a:cubicBezTo>
                    <a:cubicBezTo>
                      <a:pt x="378" y="924"/>
                      <a:pt x="372" y="922"/>
                      <a:pt x="367" y="918"/>
                    </a:cubicBezTo>
                    <a:close/>
                    <a:moveTo>
                      <a:pt x="304" y="661"/>
                    </a:moveTo>
                    <a:cubicBezTo>
                      <a:pt x="284" y="668"/>
                      <a:pt x="268" y="689"/>
                      <a:pt x="263" y="713"/>
                    </a:cubicBezTo>
                    <a:cubicBezTo>
                      <a:pt x="257" y="741"/>
                      <a:pt x="265" y="768"/>
                      <a:pt x="273" y="785"/>
                    </a:cubicBezTo>
                    <a:cubicBezTo>
                      <a:pt x="275" y="791"/>
                      <a:pt x="279" y="797"/>
                      <a:pt x="282" y="803"/>
                    </a:cubicBezTo>
                    <a:cubicBezTo>
                      <a:pt x="291" y="803"/>
                      <a:pt x="301" y="802"/>
                      <a:pt x="310" y="800"/>
                    </a:cubicBezTo>
                    <a:cubicBezTo>
                      <a:pt x="337" y="793"/>
                      <a:pt x="360" y="773"/>
                      <a:pt x="370" y="748"/>
                    </a:cubicBezTo>
                    <a:cubicBezTo>
                      <a:pt x="381" y="722"/>
                      <a:pt x="374" y="689"/>
                      <a:pt x="356" y="672"/>
                    </a:cubicBezTo>
                    <a:cubicBezTo>
                      <a:pt x="351" y="668"/>
                      <a:pt x="346" y="664"/>
                      <a:pt x="341" y="662"/>
                    </a:cubicBezTo>
                    <a:cubicBezTo>
                      <a:pt x="329" y="657"/>
                      <a:pt x="316" y="657"/>
                      <a:pt x="304" y="661"/>
                    </a:cubicBezTo>
                    <a:close/>
                    <a:moveTo>
                      <a:pt x="40" y="21"/>
                    </a:moveTo>
                    <a:cubicBezTo>
                      <a:pt x="25" y="27"/>
                      <a:pt x="13" y="43"/>
                      <a:pt x="13" y="60"/>
                    </a:cubicBezTo>
                    <a:cubicBezTo>
                      <a:pt x="13" y="72"/>
                      <a:pt x="18" y="86"/>
                      <a:pt x="29" y="101"/>
                    </a:cubicBezTo>
                    <a:cubicBezTo>
                      <a:pt x="45" y="123"/>
                      <a:pt x="65" y="142"/>
                      <a:pt x="84" y="160"/>
                    </a:cubicBezTo>
                    <a:cubicBezTo>
                      <a:pt x="84" y="160"/>
                      <a:pt x="84" y="160"/>
                      <a:pt x="84" y="160"/>
                    </a:cubicBezTo>
                    <a:cubicBezTo>
                      <a:pt x="93" y="136"/>
                      <a:pt x="93" y="136"/>
                      <a:pt x="93" y="136"/>
                    </a:cubicBezTo>
                    <a:cubicBezTo>
                      <a:pt x="100" y="118"/>
                      <a:pt x="107" y="98"/>
                      <a:pt x="107" y="78"/>
                    </a:cubicBezTo>
                    <a:cubicBezTo>
                      <a:pt x="107" y="60"/>
                      <a:pt x="99" y="42"/>
                      <a:pt x="87" y="30"/>
                    </a:cubicBezTo>
                    <a:cubicBezTo>
                      <a:pt x="83" y="27"/>
                      <a:pt x="78" y="24"/>
                      <a:pt x="73" y="22"/>
                    </a:cubicBezTo>
                    <a:cubicBezTo>
                      <a:pt x="63" y="17"/>
                      <a:pt x="51" y="17"/>
                      <a:pt x="40" y="2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Freeform 23"/>
              <p:cNvSpPr/>
              <p:nvPr/>
            </p:nvSpPr>
            <p:spPr bwMode="auto">
              <a:xfrm>
                <a:off x="9434513" y="5264150"/>
                <a:ext cx="434975" cy="804863"/>
              </a:xfrm>
              <a:custGeom>
                <a:gdLst>
                  <a:gd name="T0" fmla="*/ 180 w 180"/>
                  <a:gd name="T1" fmla="*/ 3 h 333"/>
                  <a:gd name="T2" fmla="*/ 139 w 180"/>
                  <a:gd name="T3" fmla="*/ 98 h 333"/>
                  <a:gd name="T4" fmla="*/ 49 w 180"/>
                  <a:gd name="T5" fmla="*/ 130 h 333"/>
                  <a:gd name="T6" fmla="*/ 55 w 180"/>
                  <a:gd name="T7" fmla="*/ 139 h 333"/>
                  <a:gd name="T8" fmla="*/ 136 w 180"/>
                  <a:gd name="T9" fmla="*/ 330 h 333"/>
                  <a:gd name="T10" fmla="*/ 123 w 180"/>
                  <a:gd name="T11" fmla="*/ 333 h 333"/>
                  <a:gd name="T12" fmla="*/ 45 w 180"/>
                  <a:gd name="T13" fmla="*/ 147 h 333"/>
                  <a:gd name="T14" fmla="*/ 0 w 180"/>
                  <a:gd name="T15" fmla="*/ 109 h 333"/>
                  <a:gd name="T16" fmla="*/ 0 w 180"/>
                  <a:gd name="T17" fmla="*/ 95 h 333"/>
                  <a:gd name="T18" fmla="*/ 32 w 180"/>
                  <a:gd name="T19" fmla="*/ 106 h 333"/>
                  <a:gd name="T20" fmla="*/ 49 w 180"/>
                  <a:gd name="T21" fmla="*/ 116 h 333"/>
                  <a:gd name="T22" fmla="*/ 129 w 180"/>
                  <a:gd name="T23" fmla="*/ 89 h 333"/>
                  <a:gd name="T24" fmla="*/ 167 w 180"/>
                  <a:gd name="T25" fmla="*/ 0 h 333"/>
                  <a:gd name="T26" fmla="*/ 180 w 180"/>
                  <a:gd name="T27" fmla="*/ 3 h 3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0" h="333">
                    <a:moveTo>
                      <a:pt x="180" y="3"/>
                    </a:moveTo>
                    <a:cubicBezTo>
                      <a:pt x="171" y="45"/>
                      <a:pt x="158" y="76"/>
                      <a:pt x="139" y="98"/>
                    </a:cubicBezTo>
                    <a:cubicBezTo>
                      <a:pt x="114" y="126"/>
                      <a:pt x="79" y="139"/>
                      <a:pt x="49" y="130"/>
                    </a:cubicBezTo>
                    <a:cubicBezTo>
                      <a:pt x="51" y="133"/>
                      <a:pt x="53" y="136"/>
                      <a:pt x="55" y="139"/>
                    </a:cubicBezTo>
                    <a:cubicBezTo>
                      <a:pt x="93" y="196"/>
                      <a:pt x="121" y="262"/>
                      <a:pt x="136" y="330"/>
                    </a:cubicBezTo>
                    <a:cubicBezTo>
                      <a:pt x="123" y="333"/>
                      <a:pt x="123" y="333"/>
                      <a:pt x="123" y="333"/>
                    </a:cubicBezTo>
                    <a:cubicBezTo>
                      <a:pt x="109" y="267"/>
                      <a:pt x="82" y="202"/>
                      <a:pt x="45" y="147"/>
                    </a:cubicBezTo>
                    <a:cubicBezTo>
                      <a:pt x="32" y="129"/>
                      <a:pt x="18" y="109"/>
                      <a:pt x="0" y="109"/>
                    </a:cubicBezTo>
                    <a:cubicBezTo>
                      <a:pt x="0" y="95"/>
                      <a:pt x="0" y="95"/>
                      <a:pt x="0" y="95"/>
                    </a:cubicBezTo>
                    <a:cubicBezTo>
                      <a:pt x="14" y="94"/>
                      <a:pt x="23" y="100"/>
                      <a:pt x="32" y="106"/>
                    </a:cubicBezTo>
                    <a:cubicBezTo>
                      <a:pt x="37" y="110"/>
                      <a:pt x="43" y="113"/>
                      <a:pt x="49" y="116"/>
                    </a:cubicBezTo>
                    <a:cubicBezTo>
                      <a:pt x="79" y="126"/>
                      <a:pt x="111" y="110"/>
                      <a:pt x="129" y="89"/>
                    </a:cubicBezTo>
                    <a:cubicBezTo>
                      <a:pt x="147" y="68"/>
                      <a:pt x="159" y="40"/>
                      <a:pt x="167" y="0"/>
                    </a:cubicBezTo>
                    <a:lnTo>
                      <a:pt x="180" y="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24"/>
              <p:cNvSpPr/>
              <p:nvPr/>
            </p:nvSpPr>
            <p:spPr bwMode="auto">
              <a:xfrm>
                <a:off x="9747251" y="4767263"/>
                <a:ext cx="133350" cy="285750"/>
              </a:xfrm>
              <a:custGeom>
                <a:gdLst>
                  <a:gd name="T0" fmla="*/ 17 w 55"/>
                  <a:gd name="T1" fmla="*/ 54 h 118"/>
                  <a:gd name="T2" fmla="*/ 7 w 55"/>
                  <a:gd name="T3" fmla="*/ 116 h 118"/>
                  <a:gd name="T4" fmla="*/ 39 w 55"/>
                  <a:gd name="T5" fmla="*/ 64 h 118"/>
                  <a:gd name="T6" fmla="*/ 49 w 55"/>
                  <a:gd name="T7" fmla="*/ 2 h 118"/>
                  <a:gd name="T8" fmla="*/ 17 w 55"/>
                  <a:gd name="T9" fmla="*/ 54 h 118"/>
                </a:gdLst>
                <a:cxnLst>
                  <a:cxn ang="0">
                    <a:pos x="T0" y="T1"/>
                  </a:cxn>
                  <a:cxn ang="0">
                    <a:pos x="T2" y="T3"/>
                  </a:cxn>
                  <a:cxn ang="0">
                    <a:pos x="T4" y="T5"/>
                  </a:cxn>
                  <a:cxn ang="0">
                    <a:pos x="T6" y="T7"/>
                  </a:cxn>
                  <a:cxn ang="0">
                    <a:pos x="T8" y="T9"/>
                  </a:cxn>
                </a:cxnLst>
                <a:rect l="0" t="0" r="r" b="b"/>
                <a:pathLst>
                  <a:path w="55" h="118">
                    <a:moveTo>
                      <a:pt x="17" y="54"/>
                    </a:moveTo>
                    <a:cubicBezTo>
                      <a:pt x="5" y="86"/>
                      <a:pt x="0" y="113"/>
                      <a:pt x="7" y="116"/>
                    </a:cubicBezTo>
                    <a:cubicBezTo>
                      <a:pt x="13" y="118"/>
                      <a:pt x="27" y="95"/>
                      <a:pt x="39" y="64"/>
                    </a:cubicBezTo>
                    <a:cubicBezTo>
                      <a:pt x="50" y="32"/>
                      <a:pt x="55" y="5"/>
                      <a:pt x="49" y="2"/>
                    </a:cubicBezTo>
                    <a:cubicBezTo>
                      <a:pt x="43" y="0"/>
                      <a:pt x="28" y="23"/>
                      <a:pt x="17" y="54"/>
                    </a:cubicBezTo>
                    <a:close/>
                  </a:path>
                </a:pathLst>
              </a:custGeom>
              <a:solidFill>
                <a:srgbClr val="77777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25"/>
              <p:cNvSpPr/>
              <p:nvPr/>
            </p:nvSpPr>
            <p:spPr bwMode="auto">
              <a:xfrm>
                <a:off x="9752013" y="4743450"/>
                <a:ext cx="309563" cy="501650"/>
              </a:xfrm>
              <a:custGeom>
                <a:gdLst>
                  <a:gd name="T0" fmla="*/ 38 w 128"/>
                  <a:gd name="T1" fmla="*/ 20 h 207"/>
                  <a:gd name="T2" fmla="*/ 71 w 128"/>
                  <a:gd name="T3" fmla="*/ 13 h 207"/>
                  <a:gd name="T4" fmla="*/ 93 w 128"/>
                  <a:gd name="T5" fmla="*/ 54 h 207"/>
                  <a:gd name="T6" fmla="*/ 101 w 128"/>
                  <a:gd name="T7" fmla="*/ 30 h 207"/>
                  <a:gd name="T8" fmla="*/ 117 w 128"/>
                  <a:gd name="T9" fmla="*/ 23 h 207"/>
                  <a:gd name="T10" fmla="*/ 118 w 128"/>
                  <a:gd name="T11" fmla="*/ 24 h 207"/>
                  <a:gd name="T12" fmla="*/ 125 w 128"/>
                  <a:gd name="T13" fmla="*/ 40 h 207"/>
                  <a:gd name="T14" fmla="*/ 64 w 128"/>
                  <a:gd name="T15" fmla="*/ 207 h 207"/>
                  <a:gd name="T16" fmla="*/ 40 w 128"/>
                  <a:gd name="T17" fmla="*/ 196 h 207"/>
                  <a:gd name="T18" fmla="*/ 65 w 128"/>
                  <a:gd name="T19" fmla="*/ 127 h 207"/>
                  <a:gd name="T20" fmla="*/ 27 w 128"/>
                  <a:gd name="T21" fmla="*/ 140 h 207"/>
                  <a:gd name="T22" fmla="*/ 11 w 128"/>
                  <a:gd name="T23" fmla="*/ 139 h 207"/>
                  <a:gd name="T24" fmla="*/ 5 w 128"/>
                  <a:gd name="T25" fmla="*/ 133 h 207"/>
                  <a:gd name="T26" fmla="*/ 3 w 128"/>
                  <a:gd name="T27" fmla="*/ 116 h 207"/>
                  <a:gd name="T28" fmla="*/ 38 w 128"/>
                  <a:gd name="T29" fmla="*/ 20 h 2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8" h="206">
                    <a:moveTo>
                      <a:pt x="38" y="20"/>
                    </a:moveTo>
                    <a:cubicBezTo>
                      <a:pt x="42" y="7"/>
                      <a:pt x="63" y="0"/>
                      <a:pt x="71" y="13"/>
                    </a:cubicBezTo>
                    <a:cubicBezTo>
                      <a:pt x="82" y="30"/>
                      <a:pt x="91" y="49"/>
                      <a:pt x="93" y="54"/>
                    </a:cubicBezTo>
                    <a:cubicBezTo>
                      <a:pt x="101" y="30"/>
                      <a:pt x="101" y="30"/>
                      <a:pt x="101" y="30"/>
                    </a:cubicBezTo>
                    <a:cubicBezTo>
                      <a:pt x="104" y="24"/>
                      <a:pt x="111" y="21"/>
                      <a:pt x="117" y="23"/>
                    </a:cubicBezTo>
                    <a:cubicBezTo>
                      <a:pt x="118" y="24"/>
                      <a:pt x="118" y="24"/>
                      <a:pt x="118" y="24"/>
                    </a:cubicBezTo>
                    <a:cubicBezTo>
                      <a:pt x="125" y="27"/>
                      <a:pt x="128" y="34"/>
                      <a:pt x="125" y="40"/>
                    </a:cubicBezTo>
                    <a:cubicBezTo>
                      <a:pt x="64" y="207"/>
                      <a:pt x="64" y="207"/>
                      <a:pt x="64" y="207"/>
                    </a:cubicBezTo>
                    <a:cubicBezTo>
                      <a:pt x="40" y="196"/>
                      <a:pt x="40" y="196"/>
                      <a:pt x="40" y="196"/>
                    </a:cubicBezTo>
                    <a:cubicBezTo>
                      <a:pt x="65" y="127"/>
                      <a:pt x="65" y="127"/>
                      <a:pt x="65" y="127"/>
                    </a:cubicBezTo>
                    <a:cubicBezTo>
                      <a:pt x="60" y="129"/>
                      <a:pt x="34" y="137"/>
                      <a:pt x="27" y="140"/>
                    </a:cubicBezTo>
                    <a:cubicBezTo>
                      <a:pt x="18" y="143"/>
                      <a:pt x="11" y="139"/>
                      <a:pt x="11" y="139"/>
                    </a:cubicBezTo>
                    <a:cubicBezTo>
                      <a:pt x="9" y="137"/>
                      <a:pt x="7" y="135"/>
                      <a:pt x="5" y="133"/>
                    </a:cubicBezTo>
                    <a:cubicBezTo>
                      <a:pt x="2" y="128"/>
                      <a:pt x="0" y="121"/>
                      <a:pt x="3" y="116"/>
                    </a:cubicBezTo>
                    <a:cubicBezTo>
                      <a:pt x="13" y="99"/>
                      <a:pt x="34" y="34"/>
                      <a:pt x="38" y="2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26"/>
              <p:cNvSpPr/>
              <p:nvPr/>
            </p:nvSpPr>
            <p:spPr bwMode="auto">
              <a:xfrm>
                <a:off x="9793288" y="5173663"/>
                <a:ext cx="130175" cy="223838"/>
              </a:xfrm>
              <a:custGeom>
                <a:gdLst>
                  <a:gd name="T0" fmla="*/ 10 w 54"/>
                  <a:gd name="T1" fmla="*/ 89 h 92"/>
                  <a:gd name="T2" fmla="*/ 10 w 54"/>
                  <a:gd name="T3" fmla="*/ 89 h 92"/>
                  <a:gd name="T4" fmla="*/ 28 w 54"/>
                  <a:gd name="T5" fmla="*/ 81 h 92"/>
                  <a:gd name="T6" fmla="*/ 54 w 54"/>
                  <a:gd name="T7" fmla="*/ 10 h 92"/>
                  <a:gd name="T8" fmla="*/ 29 w 54"/>
                  <a:gd name="T9" fmla="*/ 0 h 92"/>
                  <a:gd name="T10" fmla="*/ 3 w 54"/>
                  <a:gd name="T11" fmla="*/ 71 h 92"/>
                  <a:gd name="T12" fmla="*/ 10 w 54"/>
                  <a:gd name="T13" fmla="*/ 89 h 92"/>
                </a:gdLst>
                <a:cxnLst>
                  <a:cxn ang="0">
                    <a:pos x="T0" y="T1"/>
                  </a:cxn>
                  <a:cxn ang="0">
                    <a:pos x="T2" y="T3"/>
                  </a:cxn>
                  <a:cxn ang="0">
                    <a:pos x="T4" y="T5"/>
                  </a:cxn>
                  <a:cxn ang="0">
                    <a:pos x="T6" y="T7"/>
                  </a:cxn>
                  <a:cxn ang="0">
                    <a:pos x="T8" y="T9"/>
                  </a:cxn>
                  <a:cxn ang="0">
                    <a:pos x="T10" y="T11"/>
                  </a:cxn>
                  <a:cxn ang="0">
                    <a:pos x="T12" y="T13"/>
                  </a:cxn>
                </a:cxnLst>
                <a:rect l="0" t="0" r="r" b="b"/>
                <a:pathLst>
                  <a:path w="54" h="92">
                    <a:moveTo>
                      <a:pt x="10" y="89"/>
                    </a:moveTo>
                    <a:cubicBezTo>
                      <a:pt x="10" y="89"/>
                      <a:pt x="10" y="89"/>
                      <a:pt x="10" y="89"/>
                    </a:cubicBezTo>
                    <a:cubicBezTo>
                      <a:pt x="17" y="92"/>
                      <a:pt x="25" y="88"/>
                      <a:pt x="28" y="81"/>
                    </a:cubicBezTo>
                    <a:cubicBezTo>
                      <a:pt x="54" y="10"/>
                      <a:pt x="54" y="10"/>
                      <a:pt x="54" y="10"/>
                    </a:cubicBezTo>
                    <a:cubicBezTo>
                      <a:pt x="29" y="0"/>
                      <a:pt x="29" y="0"/>
                      <a:pt x="29" y="0"/>
                    </a:cubicBezTo>
                    <a:cubicBezTo>
                      <a:pt x="3" y="71"/>
                      <a:pt x="3" y="71"/>
                      <a:pt x="3" y="71"/>
                    </a:cubicBezTo>
                    <a:cubicBezTo>
                      <a:pt x="0" y="78"/>
                      <a:pt x="4" y="86"/>
                      <a:pt x="10" y="89"/>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Freeform 35"/>
              <p:cNvSpPr/>
              <p:nvPr/>
            </p:nvSpPr>
            <p:spPr bwMode="auto">
              <a:xfrm>
                <a:off x="2324101" y="-19050"/>
                <a:ext cx="2782888" cy="2892425"/>
              </a:xfrm>
              <a:custGeom>
                <a:gdLst>
                  <a:gd name="T0" fmla="*/ 764 w 1149"/>
                  <a:gd name="T1" fmla="*/ 30 h 1196"/>
                  <a:gd name="T2" fmla="*/ 1149 w 1149"/>
                  <a:gd name="T3" fmla="*/ 505 h 1196"/>
                  <a:gd name="T4" fmla="*/ 408 w 1149"/>
                  <a:gd name="T5" fmla="*/ 1196 h 1196"/>
                  <a:gd name="T6" fmla="*/ 23 w 1149"/>
                  <a:gd name="T7" fmla="*/ 721 h 1196"/>
                  <a:gd name="T8" fmla="*/ 29 w 1149"/>
                  <a:gd name="T9" fmla="*/ 624 h 1196"/>
                  <a:gd name="T10" fmla="*/ 69 w 1149"/>
                  <a:gd name="T11" fmla="*/ 587 h 1196"/>
                  <a:gd name="T12" fmla="*/ 71 w 1149"/>
                  <a:gd name="T13" fmla="*/ 586 h 1196"/>
                  <a:gd name="T14" fmla="*/ 109 w 1149"/>
                  <a:gd name="T15" fmla="*/ 550 h 1196"/>
                  <a:gd name="T16" fmla="*/ 111 w 1149"/>
                  <a:gd name="T17" fmla="*/ 549 h 1196"/>
                  <a:gd name="T18" fmla="*/ 147 w 1149"/>
                  <a:gd name="T19" fmla="*/ 515 h 1196"/>
                  <a:gd name="T20" fmla="*/ 148 w 1149"/>
                  <a:gd name="T21" fmla="*/ 513 h 1196"/>
                  <a:gd name="T22" fmla="*/ 185 w 1149"/>
                  <a:gd name="T23" fmla="*/ 480 h 1196"/>
                  <a:gd name="T24" fmla="*/ 186 w 1149"/>
                  <a:gd name="T25" fmla="*/ 478 h 1196"/>
                  <a:gd name="T26" fmla="*/ 222 w 1149"/>
                  <a:gd name="T27" fmla="*/ 444 h 1196"/>
                  <a:gd name="T28" fmla="*/ 224 w 1149"/>
                  <a:gd name="T29" fmla="*/ 443 h 1196"/>
                  <a:gd name="T30" fmla="*/ 674 w 1149"/>
                  <a:gd name="T31" fmla="*/ 23 h 1196"/>
                  <a:gd name="T32" fmla="*/ 684 w 1149"/>
                  <a:gd name="T33" fmla="*/ 16 h 1196"/>
                  <a:gd name="T34" fmla="*/ 686 w 1149"/>
                  <a:gd name="T35" fmla="*/ 14 h 1196"/>
                  <a:gd name="T36" fmla="*/ 764 w 1149"/>
                  <a:gd name="T37" fmla="*/ 30 h 1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49" h="1196">
                    <a:moveTo>
                      <a:pt x="764" y="30"/>
                    </a:moveTo>
                    <a:cubicBezTo>
                      <a:pt x="1149" y="505"/>
                      <a:pt x="1149" y="505"/>
                      <a:pt x="1149" y="505"/>
                    </a:cubicBezTo>
                    <a:cubicBezTo>
                      <a:pt x="408" y="1196"/>
                      <a:pt x="408" y="1196"/>
                      <a:pt x="408" y="1196"/>
                    </a:cubicBezTo>
                    <a:cubicBezTo>
                      <a:pt x="23" y="721"/>
                      <a:pt x="23" y="721"/>
                      <a:pt x="23" y="721"/>
                    </a:cubicBezTo>
                    <a:cubicBezTo>
                      <a:pt x="0" y="692"/>
                      <a:pt x="3" y="649"/>
                      <a:pt x="29" y="624"/>
                    </a:cubicBezTo>
                    <a:cubicBezTo>
                      <a:pt x="69" y="587"/>
                      <a:pt x="69" y="587"/>
                      <a:pt x="69" y="587"/>
                    </a:cubicBezTo>
                    <a:cubicBezTo>
                      <a:pt x="71" y="586"/>
                      <a:pt x="71" y="586"/>
                      <a:pt x="71" y="586"/>
                    </a:cubicBezTo>
                    <a:cubicBezTo>
                      <a:pt x="109" y="550"/>
                      <a:pt x="109" y="550"/>
                      <a:pt x="109" y="550"/>
                    </a:cubicBezTo>
                    <a:cubicBezTo>
                      <a:pt x="111" y="549"/>
                      <a:pt x="111" y="549"/>
                      <a:pt x="111" y="549"/>
                    </a:cubicBezTo>
                    <a:cubicBezTo>
                      <a:pt x="147" y="515"/>
                      <a:pt x="147" y="515"/>
                      <a:pt x="147" y="515"/>
                    </a:cubicBezTo>
                    <a:cubicBezTo>
                      <a:pt x="148" y="513"/>
                      <a:pt x="148" y="513"/>
                      <a:pt x="148" y="513"/>
                    </a:cubicBezTo>
                    <a:cubicBezTo>
                      <a:pt x="185" y="480"/>
                      <a:pt x="185" y="480"/>
                      <a:pt x="185" y="480"/>
                    </a:cubicBezTo>
                    <a:cubicBezTo>
                      <a:pt x="186" y="478"/>
                      <a:pt x="186" y="478"/>
                      <a:pt x="186" y="478"/>
                    </a:cubicBezTo>
                    <a:cubicBezTo>
                      <a:pt x="222" y="444"/>
                      <a:pt x="222" y="444"/>
                      <a:pt x="222" y="444"/>
                    </a:cubicBezTo>
                    <a:cubicBezTo>
                      <a:pt x="224" y="443"/>
                      <a:pt x="224" y="443"/>
                      <a:pt x="224" y="443"/>
                    </a:cubicBezTo>
                    <a:cubicBezTo>
                      <a:pt x="674" y="23"/>
                      <a:pt x="674" y="23"/>
                      <a:pt x="674" y="23"/>
                    </a:cubicBezTo>
                    <a:cubicBezTo>
                      <a:pt x="677" y="20"/>
                      <a:pt x="681" y="18"/>
                      <a:pt x="684" y="16"/>
                    </a:cubicBezTo>
                    <a:cubicBezTo>
                      <a:pt x="685" y="15"/>
                      <a:pt x="686" y="15"/>
                      <a:pt x="686" y="14"/>
                    </a:cubicBezTo>
                    <a:cubicBezTo>
                      <a:pt x="712" y="0"/>
                      <a:pt x="744" y="6"/>
                      <a:pt x="764" y="30"/>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36"/>
              <p:cNvSpPr/>
              <p:nvPr/>
            </p:nvSpPr>
            <p:spPr bwMode="auto">
              <a:xfrm>
                <a:off x="3287713" y="2668588"/>
                <a:ext cx="82550" cy="84138"/>
              </a:xfrm>
              <a:custGeom>
                <a:gdLst>
                  <a:gd name="T0" fmla="*/ 8 w 34"/>
                  <a:gd name="T1" fmla="*/ 7 h 35"/>
                  <a:gd name="T2" fmla="*/ 29 w 34"/>
                  <a:gd name="T3" fmla="*/ 6 h 35"/>
                  <a:gd name="T4" fmla="*/ 25 w 34"/>
                  <a:gd name="T5" fmla="*/ 28 h 35"/>
                  <a:gd name="T6" fmla="*/ 4 w 34"/>
                  <a:gd name="T7" fmla="*/ 29 h 35"/>
                  <a:gd name="T8" fmla="*/ 8 w 34"/>
                  <a:gd name="T9" fmla="*/ 7 h 35"/>
                </a:gdLst>
                <a:cxnLst>
                  <a:cxn ang="0">
                    <a:pos x="T0" y="T1"/>
                  </a:cxn>
                  <a:cxn ang="0">
                    <a:pos x="T2" y="T3"/>
                  </a:cxn>
                  <a:cxn ang="0">
                    <a:pos x="T4" y="T5"/>
                  </a:cxn>
                  <a:cxn ang="0">
                    <a:pos x="T6" y="T7"/>
                  </a:cxn>
                  <a:cxn ang="0">
                    <a:pos x="T8" y="T9"/>
                  </a:cxn>
                </a:cxnLst>
                <a:rect l="0" t="0" r="r" b="b"/>
                <a:pathLst>
                  <a:path w="34" h="35">
                    <a:moveTo>
                      <a:pt x="8" y="7"/>
                    </a:moveTo>
                    <a:cubicBezTo>
                      <a:pt x="15" y="0"/>
                      <a:pt x="25" y="0"/>
                      <a:pt x="29" y="6"/>
                    </a:cubicBezTo>
                    <a:cubicBezTo>
                      <a:pt x="34" y="12"/>
                      <a:pt x="32" y="22"/>
                      <a:pt x="25" y="28"/>
                    </a:cubicBezTo>
                    <a:cubicBezTo>
                      <a:pt x="18" y="35"/>
                      <a:pt x="9" y="35"/>
                      <a:pt x="4" y="29"/>
                    </a:cubicBezTo>
                    <a:cubicBezTo>
                      <a:pt x="0" y="23"/>
                      <a:pt x="1" y="13"/>
                      <a:pt x="8"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37"/>
              <p:cNvSpPr/>
              <p:nvPr/>
            </p:nvSpPr>
            <p:spPr bwMode="auto">
              <a:xfrm>
                <a:off x="3475038" y="2492375"/>
                <a:ext cx="84138" cy="84138"/>
              </a:xfrm>
              <a:custGeom>
                <a:gdLst>
                  <a:gd name="T0" fmla="*/ 9 w 35"/>
                  <a:gd name="T1" fmla="*/ 7 h 35"/>
                  <a:gd name="T2" fmla="*/ 30 w 35"/>
                  <a:gd name="T3" fmla="*/ 6 h 35"/>
                  <a:gd name="T4" fmla="*/ 26 w 35"/>
                  <a:gd name="T5" fmla="*/ 29 h 35"/>
                  <a:gd name="T6" fmla="*/ 5 w 35"/>
                  <a:gd name="T7" fmla="*/ 30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1"/>
                      <a:pt x="25" y="0"/>
                      <a:pt x="30" y="6"/>
                    </a:cubicBezTo>
                    <a:cubicBezTo>
                      <a:pt x="35" y="12"/>
                      <a:pt x="33" y="22"/>
                      <a:pt x="26" y="29"/>
                    </a:cubicBezTo>
                    <a:cubicBezTo>
                      <a:pt x="19" y="35"/>
                      <a:pt x="10" y="35"/>
                      <a:pt x="5" y="30"/>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38"/>
              <p:cNvSpPr/>
              <p:nvPr/>
            </p:nvSpPr>
            <p:spPr bwMode="auto">
              <a:xfrm>
                <a:off x="3659188" y="2327275"/>
                <a:ext cx="82550" cy="84138"/>
              </a:xfrm>
              <a:custGeom>
                <a:gdLst>
                  <a:gd name="T0" fmla="*/ 9 w 34"/>
                  <a:gd name="T1" fmla="*/ 7 h 35"/>
                  <a:gd name="T2" fmla="*/ 30 w 34"/>
                  <a:gd name="T3" fmla="*/ 6 h 35"/>
                  <a:gd name="T4" fmla="*/ 26 w 34"/>
                  <a:gd name="T5" fmla="*/ 28 h 35"/>
                  <a:gd name="T6" fmla="*/ 5 w 34"/>
                  <a:gd name="T7" fmla="*/ 29 h 35"/>
                  <a:gd name="T8" fmla="*/ 9 w 34"/>
                  <a:gd name="T9" fmla="*/ 7 h 35"/>
                </a:gdLst>
                <a:cxnLst>
                  <a:cxn ang="0">
                    <a:pos x="T0" y="T1"/>
                  </a:cxn>
                  <a:cxn ang="0">
                    <a:pos x="T2" y="T3"/>
                  </a:cxn>
                  <a:cxn ang="0">
                    <a:pos x="T4" y="T5"/>
                  </a:cxn>
                  <a:cxn ang="0">
                    <a:pos x="T6" y="T7"/>
                  </a:cxn>
                  <a:cxn ang="0">
                    <a:pos x="T8" y="T9"/>
                  </a:cxn>
                </a:cxnLst>
                <a:rect l="0" t="0" r="r" b="b"/>
                <a:pathLst>
                  <a:path w="34" h="35">
                    <a:moveTo>
                      <a:pt x="9" y="7"/>
                    </a:moveTo>
                    <a:cubicBezTo>
                      <a:pt x="15" y="1"/>
                      <a:pt x="25" y="0"/>
                      <a:pt x="30" y="6"/>
                    </a:cubicBezTo>
                    <a:cubicBezTo>
                      <a:pt x="34" y="12"/>
                      <a:pt x="33" y="22"/>
                      <a:pt x="26" y="28"/>
                    </a:cubicBezTo>
                    <a:cubicBezTo>
                      <a:pt x="19" y="35"/>
                      <a:pt x="9" y="35"/>
                      <a:pt x="5" y="29"/>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39"/>
              <p:cNvSpPr/>
              <p:nvPr/>
            </p:nvSpPr>
            <p:spPr bwMode="auto">
              <a:xfrm>
                <a:off x="3840163" y="2146300"/>
                <a:ext cx="85725" cy="84138"/>
              </a:xfrm>
              <a:custGeom>
                <a:gdLst>
                  <a:gd name="T0" fmla="*/ 9 w 35"/>
                  <a:gd name="T1" fmla="*/ 7 h 35"/>
                  <a:gd name="T2" fmla="*/ 30 w 35"/>
                  <a:gd name="T3" fmla="*/ 6 h 35"/>
                  <a:gd name="T4" fmla="*/ 26 w 35"/>
                  <a:gd name="T5" fmla="*/ 28 h 35"/>
                  <a:gd name="T6" fmla="*/ 5 w 35"/>
                  <a:gd name="T7" fmla="*/ 29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0"/>
                      <a:pt x="25" y="0"/>
                      <a:pt x="30" y="6"/>
                    </a:cubicBezTo>
                    <a:cubicBezTo>
                      <a:pt x="35" y="11"/>
                      <a:pt x="33" y="21"/>
                      <a:pt x="26" y="28"/>
                    </a:cubicBezTo>
                    <a:cubicBezTo>
                      <a:pt x="19" y="34"/>
                      <a:pt x="10" y="35"/>
                      <a:pt x="5" y="29"/>
                    </a:cubicBezTo>
                    <a:cubicBezTo>
                      <a:pt x="0" y="23"/>
                      <a:pt x="2" y="13"/>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40"/>
              <p:cNvSpPr/>
              <p:nvPr/>
            </p:nvSpPr>
            <p:spPr bwMode="auto">
              <a:xfrm>
                <a:off x="4022726" y="1976438"/>
                <a:ext cx="82550" cy="84138"/>
              </a:xfrm>
              <a:custGeom>
                <a:gdLst>
                  <a:gd name="T0" fmla="*/ 8 w 34"/>
                  <a:gd name="T1" fmla="*/ 7 h 35"/>
                  <a:gd name="T2" fmla="*/ 29 w 34"/>
                  <a:gd name="T3" fmla="*/ 6 h 35"/>
                  <a:gd name="T4" fmla="*/ 26 w 34"/>
                  <a:gd name="T5" fmla="*/ 28 h 35"/>
                  <a:gd name="T6" fmla="*/ 4 w 34"/>
                  <a:gd name="T7" fmla="*/ 29 h 35"/>
                  <a:gd name="T8" fmla="*/ 8 w 34"/>
                  <a:gd name="T9" fmla="*/ 7 h 35"/>
                </a:gdLst>
                <a:cxnLst>
                  <a:cxn ang="0">
                    <a:pos x="T0" y="T1"/>
                  </a:cxn>
                  <a:cxn ang="0">
                    <a:pos x="T2" y="T3"/>
                  </a:cxn>
                  <a:cxn ang="0">
                    <a:pos x="T4" y="T5"/>
                  </a:cxn>
                  <a:cxn ang="0">
                    <a:pos x="T6" y="T7"/>
                  </a:cxn>
                  <a:cxn ang="0">
                    <a:pos x="T8" y="T9"/>
                  </a:cxn>
                </a:cxnLst>
                <a:rect l="0" t="0" r="r" b="b"/>
                <a:pathLst>
                  <a:path w="34" h="35">
                    <a:moveTo>
                      <a:pt x="8" y="7"/>
                    </a:moveTo>
                    <a:cubicBezTo>
                      <a:pt x="15" y="1"/>
                      <a:pt x="25" y="0"/>
                      <a:pt x="29" y="6"/>
                    </a:cubicBezTo>
                    <a:cubicBezTo>
                      <a:pt x="34" y="12"/>
                      <a:pt x="32" y="22"/>
                      <a:pt x="26" y="28"/>
                    </a:cubicBezTo>
                    <a:cubicBezTo>
                      <a:pt x="19" y="35"/>
                      <a:pt x="9" y="35"/>
                      <a:pt x="4" y="29"/>
                    </a:cubicBezTo>
                    <a:cubicBezTo>
                      <a:pt x="0" y="23"/>
                      <a:pt x="1" y="14"/>
                      <a:pt x="8"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41"/>
              <p:cNvSpPr/>
              <p:nvPr/>
            </p:nvSpPr>
            <p:spPr bwMode="auto">
              <a:xfrm>
                <a:off x="4202113" y="1809750"/>
                <a:ext cx="84138" cy="84138"/>
              </a:xfrm>
              <a:custGeom>
                <a:gdLst>
                  <a:gd name="T0" fmla="*/ 9 w 35"/>
                  <a:gd name="T1" fmla="*/ 7 h 35"/>
                  <a:gd name="T2" fmla="*/ 30 w 35"/>
                  <a:gd name="T3" fmla="*/ 6 h 35"/>
                  <a:gd name="T4" fmla="*/ 26 w 35"/>
                  <a:gd name="T5" fmla="*/ 28 h 35"/>
                  <a:gd name="T6" fmla="*/ 5 w 35"/>
                  <a:gd name="T7" fmla="*/ 29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0"/>
                      <a:pt x="25" y="0"/>
                      <a:pt x="30" y="6"/>
                    </a:cubicBezTo>
                    <a:cubicBezTo>
                      <a:pt x="35" y="11"/>
                      <a:pt x="33" y="21"/>
                      <a:pt x="26" y="28"/>
                    </a:cubicBezTo>
                    <a:cubicBezTo>
                      <a:pt x="19" y="34"/>
                      <a:pt x="10" y="35"/>
                      <a:pt x="5" y="29"/>
                    </a:cubicBezTo>
                    <a:cubicBezTo>
                      <a:pt x="0" y="23"/>
                      <a:pt x="2" y="13"/>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42"/>
              <p:cNvSpPr/>
              <p:nvPr/>
            </p:nvSpPr>
            <p:spPr bwMode="auto">
              <a:xfrm>
                <a:off x="4383088" y="1639888"/>
                <a:ext cx="82550" cy="85725"/>
              </a:xfrm>
              <a:custGeom>
                <a:gdLst>
                  <a:gd name="T0" fmla="*/ 9 w 34"/>
                  <a:gd name="T1" fmla="*/ 7 h 35"/>
                  <a:gd name="T2" fmla="*/ 30 w 34"/>
                  <a:gd name="T3" fmla="*/ 6 h 35"/>
                  <a:gd name="T4" fmla="*/ 26 w 34"/>
                  <a:gd name="T5" fmla="*/ 28 h 35"/>
                  <a:gd name="T6" fmla="*/ 5 w 34"/>
                  <a:gd name="T7" fmla="*/ 29 h 35"/>
                  <a:gd name="T8" fmla="*/ 9 w 34"/>
                  <a:gd name="T9" fmla="*/ 7 h 35"/>
                </a:gdLst>
                <a:cxnLst>
                  <a:cxn ang="0">
                    <a:pos x="T0" y="T1"/>
                  </a:cxn>
                  <a:cxn ang="0">
                    <a:pos x="T2" y="T3"/>
                  </a:cxn>
                  <a:cxn ang="0">
                    <a:pos x="T4" y="T5"/>
                  </a:cxn>
                  <a:cxn ang="0">
                    <a:pos x="T6" y="T7"/>
                  </a:cxn>
                  <a:cxn ang="0">
                    <a:pos x="T8" y="T9"/>
                  </a:cxn>
                </a:cxnLst>
                <a:rect l="0" t="0" r="r" b="b"/>
                <a:pathLst>
                  <a:path w="34" h="35">
                    <a:moveTo>
                      <a:pt x="9" y="7"/>
                    </a:moveTo>
                    <a:cubicBezTo>
                      <a:pt x="15" y="1"/>
                      <a:pt x="25" y="0"/>
                      <a:pt x="30" y="6"/>
                    </a:cubicBezTo>
                    <a:cubicBezTo>
                      <a:pt x="34" y="12"/>
                      <a:pt x="33" y="22"/>
                      <a:pt x="26" y="28"/>
                    </a:cubicBezTo>
                    <a:cubicBezTo>
                      <a:pt x="19" y="35"/>
                      <a:pt x="9" y="35"/>
                      <a:pt x="5" y="29"/>
                    </a:cubicBezTo>
                    <a:cubicBezTo>
                      <a:pt x="0" y="23"/>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43"/>
              <p:cNvSpPr/>
              <p:nvPr/>
            </p:nvSpPr>
            <p:spPr bwMode="auto">
              <a:xfrm>
                <a:off x="4579938" y="1458913"/>
                <a:ext cx="82550" cy="84138"/>
              </a:xfrm>
              <a:custGeom>
                <a:gdLst>
                  <a:gd name="T0" fmla="*/ 9 w 34"/>
                  <a:gd name="T1" fmla="*/ 6 h 35"/>
                  <a:gd name="T2" fmla="*/ 30 w 34"/>
                  <a:gd name="T3" fmla="*/ 5 h 35"/>
                  <a:gd name="T4" fmla="*/ 26 w 34"/>
                  <a:gd name="T5" fmla="*/ 28 h 35"/>
                  <a:gd name="T6" fmla="*/ 5 w 34"/>
                  <a:gd name="T7" fmla="*/ 29 h 35"/>
                  <a:gd name="T8" fmla="*/ 9 w 34"/>
                  <a:gd name="T9" fmla="*/ 6 h 35"/>
                </a:gdLst>
                <a:cxnLst>
                  <a:cxn ang="0">
                    <a:pos x="T0" y="T1"/>
                  </a:cxn>
                  <a:cxn ang="0">
                    <a:pos x="T2" y="T3"/>
                  </a:cxn>
                  <a:cxn ang="0">
                    <a:pos x="T4" y="T5"/>
                  </a:cxn>
                  <a:cxn ang="0">
                    <a:pos x="T6" y="T7"/>
                  </a:cxn>
                  <a:cxn ang="0">
                    <a:pos x="T8" y="T9"/>
                  </a:cxn>
                </a:cxnLst>
                <a:rect l="0" t="0" r="r" b="b"/>
                <a:pathLst>
                  <a:path w="34" h="35">
                    <a:moveTo>
                      <a:pt x="9" y="6"/>
                    </a:moveTo>
                    <a:cubicBezTo>
                      <a:pt x="16" y="0"/>
                      <a:pt x="25" y="0"/>
                      <a:pt x="30" y="5"/>
                    </a:cubicBezTo>
                    <a:cubicBezTo>
                      <a:pt x="34" y="11"/>
                      <a:pt x="33" y="21"/>
                      <a:pt x="26" y="28"/>
                    </a:cubicBezTo>
                    <a:cubicBezTo>
                      <a:pt x="19" y="34"/>
                      <a:pt x="9" y="35"/>
                      <a:pt x="5" y="29"/>
                    </a:cubicBezTo>
                    <a:cubicBezTo>
                      <a:pt x="0" y="23"/>
                      <a:pt x="2" y="13"/>
                      <a:pt x="9" y="6"/>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44"/>
              <p:cNvSpPr/>
              <p:nvPr/>
            </p:nvSpPr>
            <p:spPr bwMode="auto">
              <a:xfrm>
                <a:off x="4764088" y="1284288"/>
                <a:ext cx="84138" cy="85725"/>
              </a:xfrm>
              <a:custGeom>
                <a:gdLst>
                  <a:gd name="T0" fmla="*/ 9 w 35"/>
                  <a:gd name="T1" fmla="*/ 7 h 35"/>
                  <a:gd name="T2" fmla="*/ 30 w 35"/>
                  <a:gd name="T3" fmla="*/ 6 h 35"/>
                  <a:gd name="T4" fmla="*/ 26 w 35"/>
                  <a:gd name="T5" fmla="*/ 29 h 35"/>
                  <a:gd name="T6" fmla="*/ 5 w 35"/>
                  <a:gd name="T7" fmla="*/ 30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1"/>
                      <a:pt x="25" y="0"/>
                      <a:pt x="30" y="6"/>
                    </a:cubicBezTo>
                    <a:cubicBezTo>
                      <a:pt x="35" y="12"/>
                      <a:pt x="33" y="22"/>
                      <a:pt x="26" y="29"/>
                    </a:cubicBezTo>
                    <a:cubicBezTo>
                      <a:pt x="19" y="35"/>
                      <a:pt x="10" y="35"/>
                      <a:pt x="5" y="30"/>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45"/>
              <p:cNvSpPr/>
              <p:nvPr/>
            </p:nvSpPr>
            <p:spPr bwMode="auto">
              <a:xfrm>
                <a:off x="3292476" y="2697163"/>
                <a:ext cx="160338" cy="196850"/>
              </a:xfrm>
              <a:custGeom>
                <a:gdLst>
                  <a:gd name="T0" fmla="*/ 6 w 66"/>
                  <a:gd name="T1" fmla="*/ 2 h 81"/>
                  <a:gd name="T2" fmla="*/ 65 w 66"/>
                  <a:gd name="T3" fmla="*/ 75 h 81"/>
                  <a:gd name="T4" fmla="*/ 65 w 66"/>
                  <a:gd name="T5" fmla="*/ 80 h 81"/>
                  <a:gd name="T6" fmla="*/ 60 w 66"/>
                  <a:gd name="T7" fmla="*/ 79 h 81"/>
                  <a:gd name="T8" fmla="*/ 1 w 66"/>
                  <a:gd name="T9" fmla="*/ 6 h 81"/>
                  <a:gd name="T10" fmla="*/ 2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5" y="80"/>
                    </a:cubicBezTo>
                    <a:cubicBezTo>
                      <a:pt x="64" y="81"/>
                      <a:pt x="62" y="81"/>
                      <a:pt x="60" y="79"/>
                    </a:cubicBezTo>
                    <a:cubicBezTo>
                      <a:pt x="1" y="6"/>
                      <a:pt x="1" y="6"/>
                      <a:pt x="1" y="6"/>
                    </a:cubicBezTo>
                    <a:cubicBezTo>
                      <a:pt x="0" y="5"/>
                      <a:pt x="0" y="3"/>
                      <a:pt x="2"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46"/>
              <p:cNvSpPr/>
              <p:nvPr/>
            </p:nvSpPr>
            <p:spPr bwMode="auto">
              <a:xfrm>
                <a:off x="3324226" y="2673350"/>
                <a:ext cx="160338" cy="193675"/>
              </a:xfrm>
              <a:custGeom>
                <a:gdLst>
                  <a:gd name="T0" fmla="*/ 6 w 66"/>
                  <a:gd name="T1" fmla="*/ 1 h 80"/>
                  <a:gd name="T2" fmla="*/ 65 w 66"/>
                  <a:gd name="T3" fmla="*/ 74 h 80"/>
                  <a:gd name="T4" fmla="*/ 65 w 66"/>
                  <a:gd name="T5" fmla="*/ 79 h 80"/>
                  <a:gd name="T6" fmla="*/ 60 w 66"/>
                  <a:gd name="T7" fmla="*/ 78 h 80"/>
                  <a:gd name="T8" fmla="*/ 1 w 66"/>
                  <a:gd name="T9" fmla="*/ 5 h 80"/>
                  <a:gd name="T10" fmla="*/ 2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7"/>
                      <a:pt x="65" y="79"/>
                    </a:cubicBezTo>
                    <a:cubicBezTo>
                      <a:pt x="63" y="80"/>
                      <a:pt x="61" y="80"/>
                      <a:pt x="60" y="78"/>
                    </a:cubicBezTo>
                    <a:cubicBezTo>
                      <a:pt x="1" y="5"/>
                      <a:pt x="1" y="5"/>
                      <a:pt x="1" y="5"/>
                    </a:cubicBezTo>
                    <a:cubicBezTo>
                      <a:pt x="0" y="4"/>
                      <a:pt x="0" y="2"/>
                      <a:pt x="2" y="1"/>
                    </a:cubicBezTo>
                    <a:cubicBezTo>
                      <a:pt x="3" y="0"/>
                      <a:pt x="5"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47"/>
              <p:cNvSpPr/>
              <p:nvPr/>
            </p:nvSpPr>
            <p:spPr bwMode="auto">
              <a:xfrm>
                <a:off x="3481388" y="2522538"/>
                <a:ext cx="160338" cy="196850"/>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48"/>
              <p:cNvSpPr/>
              <p:nvPr/>
            </p:nvSpPr>
            <p:spPr bwMode="auto">
              <a:xfrm>
                <a:off x="3511551" y="2497138"/>
                <a:ext cx="158750" cy="195263"/>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1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0"/>
                      <a:pt x="60" y="79"/>
                    </a:cubicBezTo>
                    <a:cubicBezTo>
                      <a:pt x="1" y="6"/>
                      <a:pt x="1" y="6"/>
                      <a:pt x="1" y="6"/>
                    </a:cubicBezTo>
                    <a:cubicBezTo>
                      <a:pt x="0" y="5"/>
                      <a:pt x="0" y="3"/>
                      <a:pt x="1" y="1"/>
                    </a:cubicBezTo>
                    <a:cubicBezTo>
                      <a:pt x="2" y="0"/>
                      <a:pt x="4"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49"/>
              <p:cNvSpPr/>
              <p:nvPr/>
            </p:nvSpPr>
            <p:spPr bwMode="auto">
              <a:xfrm>
                <a:off x="3665538" y="2359025"/>
                <a:ext cx="160338" cy="195263"/>
              </a:xfrm>
              <a:custGeom>
                <a:gdLst>
                  <a:gd name="T0" fmla="*/ 5 w 66"/>
                  <a:gd name="T1" fmla="*/ 2 h 81"/>
                  <a:gd name="T2" fmla="*/ 64 w 66"/>
                  <a:gd name="T3" fmla="*/ 75 h 81"/>
                  <a:gd name="T4" fmla="*/ 64 w 66"/>
                  <a:gd name="T5" fmla="*/ 79 h 81"/>
                  <a:gd name="T6" fmla="*/ 60 w 66"/>
                  <a:gd name="T7" fmla="*/ 79 h 81"/>
                  <a:gd name="T8" fmla="*/ 1 w 66"/>
                  <a:gd name="T9" fmla="*/ 6 h 81"/>
                  <a:gd name="T10" fmla="*/ 1 w 66"/>
                  <a:gd name="T11" fmla="*/ 1 h 81"/>
                  <a:gd name="T12" fmla="*/ 5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5" y="2"/>
                    </a:moveTo>
                    <a:cubicBezTo>
                      <a:pt x="64" y="75"/>
                      <a:pt x="64" y="75"/>
                      <a:pt x="64" y="75"/>
                    </a:cubicBezTo>
                    <a:cubicBezTo>
                      <a:pt x="66" y="76"/>
                      <a:pt x="65" y="78"/>
                      <a:pt x="64" y="79"/>
                    </a:cubicBezTo>
                    <a:cubicBezTo>
                      <a:pt x="63" y="81"/>
                      <a:pt x="61" y="80"/>
                      <a:pt x="60" y="79"/>
                    </a:cubicBezTo>
                    <a:cubicBezTo>
                      <a:pt x="1" y="6"/>
                      <a:pt x="1" y="6"/>
                      <a:pt x="1" y="6"/>
                    </a:cubicBezTo>
                    <a:cubicBezTo>
                      <a:pt x="0" y="5"/>
                      <a:pt x="0" y="3"/>
                      <a:pt x="1" y="1"/>
                    </a:cubicBezTo>
                    <a:cubicBezTo>
                      <a:pt x="2" y="0"/>
                      <a:pt x="4" y="0"/>
                      <a:pt x="5"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Freeform 50"/>
              <p:cNvSpPr/>
              <p:nvPr/>
            </p:nvSpPr>
            <p:spPr bwMode="auto">
              <a:xfrm>
                <a:off x="3692526" y="2332038"/>
                <a:ext cx="161925" cy="193675"/>
              </a:xfrm>
              <a:custGeom>
                <a:gdLst>
                  <a:gd name="T0" fmla="*/ 6 w 67"/>
                  <a:gd name="T1" fmla="*/ 2 h 80"/>
                  <a:gd name="T2" fmla="*/ 65 w 67"/>
                  <a:gd name="T3" fmla="*/ 74 h 80"/>
                  <a:gd name="T4" fmla="*/ 65 w 67"/>
                  <a:gd name="T5" fmla="*/ 79 h 80"/>
                  <a:gd name="T6" fmla="*/ 61 w 67"/>
                  <a:gd name="T7" fmla="*/ 79 h 80"/>
                  <a:gd name="T8" fmla="*/ 2 w 67"/>
                  <a:gd name="T9" fmla="*/ 6 h 80"/>
                  <a:gd name="T10" fmla="*/ 2 w 67"/>
                  <a:gd name="T11" fmla="*/ 1 h 80"/>
                  <a:gd name="T12" fmla="*/ 6 w 67"/>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7" h="80">
                    <a:moveTo>
                      <a:pt x="6" y="2"/>
                    </a:moveTo>
                    <a:cubicBezTo>
                      <a:pt x="65" y="74"/>
                      <a:pt x="65" y="74"/>
                      <a:pt x="65" y="74"/>
                    </a:cubicBezTo>
                    <a:cubicBezTo>
                      <a:pt x="67" y="76"/>
                      <a:pt x="66" y="78"/>
                      <a:pt x="65" y="79"/>
                    </a:cubicBezTo>
                    <a:cubicBezTo>
                      <a:pt x="64" y="80"/>
                      <a:pt x="62" y="80"/>
                      <a:pt x="61" y="79"/>
                    </a:cubicBezTo>
                    <a:cubicBezTo>
                      <a:pt x="2" y="6"/>
                      <a:pt x="2" y="6"/>
                      <a:pt x="2" y="6"/>
                    </a:cubicBezTo>
                    <a:cubicBezTo>
                      <a:pt x="0" y="5"/>
                      <a:pt x="1"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Freeform 51"/>
              <p:cNvSpPr/>
              <p:nvPr/>
            </p:nvSpPr>
            <p:spPr bwMode="auto">
              <a:xfrm>
                <a:off x="3848101" y="2176463"/>
                <a:ext cx="160338" cy="193675"/>
              </a:xfrm>
              <a:custGeom>
                <a:gdLst>
                  <a:gd name="T0" fmla="*/ 6 w 66"/>
                  <a:gd name="T1" fmla="*/ 1 h 80"/>
                  <a:gd name="T2" fmla="*/ 65 w 66"/>
                  <a:gd name="T3" fmla="*/ 74 h 80"/>
                  <a:gd name="T4" fmla="*/ 64 w 66"/>
                  <a:gd name="T5" fmla="*/ 79 h 80"/>
                  <a:gd name="T6" fmla="*/ 60 w 66"/>
                  <a:gd name="T7" fmla="*/ 78 h 80"/>
                  <a:gd name="T8" fmla="*/ 1 w 66"/>
                  <a:gd name="T9" fmla="*/ 6 h 80"/>
                  <a:gd name="T10" fmla="*/ 1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8"/>
                      <a:pt x="64" y="79"/>
                    </a:cubicBezTo>
                    <a:cubicBezTo>
                      <a:pt x="63" y="80"/>
                      <a:pt x="61" y="80"/>
                      <a:pt x="60" y="78"/>
                    </a:cubicBezTo>
                    <a:cubicBezTo>
                      <a:pt x="1" y="6"/>
                      <a:pt x="1" y="6"/>
                      <a:pt x="1" y="6"/>
                    </a:cubicBezTo>
                    <a:cubicBezTo>
                      <a:pt x="0" y="4"/>
                      <a:pt x="0" y="2"/>
                      <a:pt x="1" y="1"/>
                    </a:cubicBezTo>
                    <a:cubicBezTo>
                      <a:pt x="2" y="0"/>
                      <a:pt x="4"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1" name="Freeform 52"/>
              <p:cNvSpPr/>
              <p:nvPr/>
            </p:nvSpPr>
            <p:spPr bwMode="auto">
              <a:xfrm>
                <a:off x="3876676" y="2151063"/>
                <a:ext cx="160338" cy="193675"/>
              </a:xfrm>
              <a:custGeom>
                <a:gdLst>
                  <a:gd name="T0" fmla="*/ 6 w 66"/>
                  <a:gd name="T1" fmla="*/ 1 h 80"/>
                  <a:gd name="T2" fmla="*/ 65 w 66"/>
                  <a:gd name="T3" fmla="*/ 74 h 80"/>
                  <a:gd name="T4" fmla="*/ 64 w 66"/>
                  <a:gd name="T5" fmla="*/ 79 h 80"/>
                  <a:gd name="T6" fmla="*/ 60 w 66"/>
                  <a:gd name="T7" fmla="*/ 78 h 80"/>
                  <a:gd name="T8" fmla="*/ 1 w 66"/>
                  <a:gd name="T9" fmla="*/ 5 h 80"/>
                  <a:gd name="T10" fmla="*/ 1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7"/>
                      <a:pt x="64" y="79"/>
                    </a:cubicBezTo>
                    <a:cubicBezTo>
                      <a:pt x="63" y="80"/>
                      <a:pt x="61" y="80"/>
                      <a:pt x="60" y="78"/>
                    </a:cubicBezTo>
                    <a:cubicBezTo>
                      <a:pt x="1" y="5"/>
                      <a:pt x="1" y="5"/>
                      <a:pt x="1" y="5"/>
                    </a:cubicBezTo>
                    <a:cubicBezTo>
                      <a:pt x="0" y="4"/>
                      <a:pt x="0" y="2"/>
                      <a:pt x="1" y="1"/>
                    </a:cubicBezTo>
                    <a:cubicBezTo>
                      <a:pt x="2" y="0"/>
                      <a:pt x="4"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Freeform 53"/>
              <p:cNvSpPr/>
              <p:nvPr/>
            </p:nvSpPr>
            <p:spPr bwMode="auto">
              <a:xfrm>
                <a:off x="4027488" y="2008188"/>
                <a:ext cx="158750" cy="193675"/>
              </a:xfrm>
              <a:custGeom>
                <a:gdLst>
                  <a:gd name="T0" fmla="*/ 6 w 66"/>
                  <a:gd name="T1" fmla="*/ 2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4" y="80"/>
                      <a:pt x="62" y="80"/>
                      <a:pt x="60" y="79"/>
                    </a:cubicBezTo>
                    <a:cubicBezTo>
                      <a:pt x="1" y="6"/>
                      <a:pt x="1" y="6"/>
                      <a:pt x="1" y="6"/>
                    </a:cubicBezTo>
                    <a:cubicBezTo>
                      <a:pt x="0" y="5"/>
                      <a:pt x="0" y="3"/>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Freeform 54"/>
              <p:cNvSpPr/>
              <p:nvPr/>
            </p:nvSpPr>
            <p:spPr bwMode="auto">
              <a:xfrm>
                <a:off x="4056063" y="1981200"/>
                <a:ext cx="160338" cy="193675"/>
              </a:xfrm>
              <a:custGeom>
                <a:gdLst>
                  <a:gd name="T0" fmla="*/ 6 w 66"/>
                  <a:gd name="T1" fmla="*/ 2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3" y="80"/>
                      <a:pt x="61" y="80"/>
                      <a:pt x="60" y="79"/>
                    </a:cubicBezTo>
                    <a:cubicBezTo>
                      <a:pt x="1" y="6"/>
                      <a:pt x="1" y="6"/>
                      <a:pt x="1" y="6"/>
                    </a:cubicBezTo>
                    <a:cubicBezTo>
                      <a:pt x="0" y="5"/>
                      <a:pt x="0"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Freeform 55"/>
              <p:cNvSpPr/>
              <p:nvPr/>
            </p:nvSpPr>
            <p:spPr bwMode="auto">
              <a:xfrm>
                <a:off x="4208463" y="1838325"/>
                <a:ext cx="160338" cy="196850"/>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56"/>
              <p:cNvSpPr/>
              <p:nvPr/>
            </p:nvSpPr>
            <p:spPr bwMode="auto">
              <a:xfrm>
                <a:off x="4238626" y="1811338"/>
                <a:ext cx="158750" cy="196850"/>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1"/>
                      <a:pt x="60" y="79"/>
                    </a:cubicBezTo>
                    <a:cubicBezTo>
                      <a:pt x="1" y="6"/>
                      <a:pt x="1" y="6"/>
                      <a:pt x="1" y="6"/>
                    </a:cubicBezTo>
                    <a:cubicBezTo>
                      <a:pt x="0" y="5"/>
                      <a:pt x="0" y="3"/>
                      <a:pt x="1" y="2"/>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57"/>
              <p:cNvSpPr/>
              <p:nvPr/>
            </p:nvSpPr>
            <p:spPr bwMode="auto">
              <a:xfrm>
                <a:off x="4387851" y="1671638"/>
                <a:ext cx="160338" cy="193675"/>
              </a:xfrm>
              <a:custGeom>
                <a:gdLst>
                  <a:gd name="T0" fmla="*/ 6 w 66"/>
                  <a:gd name="T1" fmla="*/ 2 h 80"/>
                  <a:gd name="T2" fmla="*/ 65 w 66"/>
                  <a:gd name="T3" fmla="*/ 74 h 80"/>
                  <a:gd name="T4" fmla="*/ 65 w 66"/>
                  <a:gd name="T5" fmla="*/ 79 h 80"/>
                  <a:gd name="T6" fmla="*/ 61 w 66"/>
                  <a:gd name="T7" fmla="*/ 79 h 80"/>
                  <a:gd name="T8" fmla="*/ 2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4" y="80"/>
                      <a:pt x="62" y="80"/>
                      <a:pt x="61" y="79"/>
                    </a:cubicBezTo>
                    <a:cubicBezTo>
                      <a:pt x="2" y="6"/>
                      <a:pt x="2" y="6"/>
                      <a:pt x="2" y="6"/>
                    </a:cubicBezTo>
                    <a:cubicBezTo>
                      <a:pt x="0" y="5"/>
                      <a:pt x="1"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58"/>
              <p:cNvSpPr/>
              <p:nvPr/>
            </p:nvSpPr>
            <p:spPr bwMode="auto">
              <a:xfrm>
                <a:off x="4416426" y="1644650"/>
                <a:ext cx="160338" cy="193675"/>
              </a:xfrm>
              <a:custGeom>
                <a:gdLst>
                  <a:gd name="T0" fmla="*/ 6 w 66"/>
                  <a:gd name="T1" fmla="*/ 1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6"/>
                      <a:pt x="66" y="78"/>
                      <a:pt x="65" y="79"/>
                    </a:cubicBezTo>
                    <a:cubicBezTo>
                      <a:pt x="64" y="80"/>
                      <a:pt x="62" y="80"/>
                      <a:pt x="60" y="79"/>
                    </a:cubicBezTo>
                    <a:cubicBezTo>
                      <a:pt x="1" y="6"/>
                      <a:pt x="1" y="6"/>
                      <a:pt x="1" y="6"/>
                    </a:cubicBezTo>
                    <a:cubicBezTo>
                      <a:pt x="0" y="4"/>
                      <a:pt x="0" y="2"/>
                      <a:pt x="2" y="1"/>
                    </a:cubicBezTo>
                    <a:cubicBezTo>
                      <a:pt x="3" y="0"/>
                      <a:pt x="5"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Freeform 59"/>
              <p:cNvSpPr/>
              <p:nvPr/>
            </p:nvSpPr>
            <p:spPr bwMode="auto">
              <a:xfrm>
                <a:off x="4586288" y="1487488"/>
                <a:ext cx="160338" cy="196850"/>
              </a:xfrm>
              <a:custGeom>
                <a:gdLst>
                  <a:gd name="T0" fmla="*/ 5 w 66"/>
                  <a:gd name="T1" fmla="*/ 2 h 81"/>
                  <a:gd name="T2" fmla="*/ 64 w 66"/>
                  <a:gd name="T3" fmla="*/ 75 h 81"/>
                  <a:gd name="T4" fmla="*/ 64 w 66"/>
                  <a:gd name="T5" fmla="*/ 80 h 81"/>
                  <a:gd name="T6" fmla="*/ 60 w 66"/>
                  <a:gd name="T7" fmla="*/ 79 h 81"/>
                  <a:gd name="T8" fmla="*/ 1 w 66"/>
                  <a:gd name="T9" fmla="*/ 6 h 81"/>
                  <a:gd name="T10" fmla="*/ 1 w 66"/>
                  <a:gd name="T11" fmla="*/ 2 h 81"/>
                  <a:gd name="T12" fmla="*/ 5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5" y="2"/>
                    </a:moveTo>
                    <a:cubicBezTo>
                      <a:pt x="64" y="75"/>
                      <a:pt x="64" y="75"/>
                      <a:pt x="64" y="75"/>
                    </a:cubicBezTo>
                    <a:cubicBezTo>
                      <a:pt x="66" y="76"/>
                      <a:pt x="65" y="78"/>
                      <a:pt x="64" y="80"/>
                    </a:cubicBezTo>
                    <a:cubicBezTo>
                      <a:pt x="63" y="81"/>
                      <a:pt x="61" y="81"/>
                      <a:pt x="60" y="79"/>
                    </a:cubicBezTo>
                    <a:cubicBezTo>
                      <a:pt x="1" y="6"/>
                      <a:pt x="1" y="6"/>
                      <a:pt x="1" y="6"/>
                    </a:cubicBezTo>
                    <a:cubicBezTo>
                      <a:pt x="0" y="5"/>
                      <a:pt x="0" y="3"/>
                      <a:pt x="1" y="2"/>
                    </a:cubicBezTo>
                    <a:cubicBezTo>
                      <a:pt x="2" y="0"/>
                      <a:pt x="4" y="1"/>
                      <a:pt x="5"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9" name="Freeform 60"/>
              <p:cNvSpPr/>
              <p:nvPr/>
            </p:nvSpPr>
            <p:spPr bwMode="auto">
              <a:xfrm>
                <a:off x="4613276" y="1460500"/>
                <a:ext cx="161925" cy="196850"/>
              </a:xfrm>
              <a:custGeom>
                <a:gdLst>
                  <a:gd name="T0" fmla="*/ 6 w 67"/>
                  <a:gd name="T1" fmla="*/ 2 h 81"/>
                  <a:gd name="T2" fmla="*/ 65 w 67"/>
                  <a:gd name="T3" fmla="*/ 75 h 81"/>
                  <a:gd name="T4" fmla="*/ 65 w 67"/>
                  <a:gd name="T5" fmla="*/ 79 h 81"/>
                  <a:gd name="T6" fmla="*/ 61 w 67"/>
                  <a:gd name="T7" fmla="*/ 79 h 81"/>
                  <a:gd name="T8" fmla="*/ 2 w 67"/>
                  <a:gd name="T9" fmla="*/ 6 h 81"/>
                  <a:gd name="T10" fmla="*/ 2 w 67"/>
                  <a:gd name="T11" fmla="*/ 1 h 81"/>
                  <a:gd name="T12" fmla="*/ 6 w 67"/>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7" h="81">
                    <a:moveTo>
                      <a:pt x="6" y="2"/>
                    </a:moveTo>
                    <a:cubicBezTo>
                      <a:pt x="65" y="75"/>
                      <a:pt x="65" y="75"/>
                      <a:pt x="65" y="75"/>
                    </a:cubicBezTo>
                    <a:cubicBezTo>
                      <a:pt x="67" y="76"/>
                      <a:pt x="66" y="78"/>
                      <a:pt x="65" y="79"/>
                    </a:cubicBezTo>
                    <a:cubicBezTo>
                      <a:pt x="64" y="81"/>
                      <a:pt x="62" y="80"/>
                      <a:pt x="61" y="79"/>
                    </a:cubicBezTo>
                    <a:cubicBezTo>
                      <a:pt x="2" y="6"/>
                      <a:pt x="2" y="6"/>
                      <a:pt x="2" y="6"/>
                    </a:cubicBezTo>
                    <a:cubicBezTo>
                      <a:pt x="0" y="5"/>
                      <a:pt x="1" y="3"/>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Freeform 61"/>
              <p:cNvSpPr/>
              <p:nvPr/>
            </p:nvSpPr>
            <p:spPr bwMode="auto">
              <a:xfrm>
                <a:off x="4770438" y="1316038"/>
                <a:ext cx="160338" cy="195263"/>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1" name="Freeform 62"/>
              <p:cNvSpPr/>
              <p:nvPr/>
            </p:nvSpPr>
            <p:spPr bwMode="auto">
              <a:xfrm>
                <a:off x="4800601" y="1289050"/>
                <a:ext cx="158750" cy="196850"/>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1"/>
                      <a:pt x="60" y="79"/>
                    </a:cubicBezTo>
                    <a:cubicBezTo>
                      <a:pt x="1" y="6"/>
                      <a:pt x="1" y="6"/>
                      <a:pt x="1" y="6"/>
                    </a:cubicBezTo>
                    <a:cubicBezTo>
                      <a:pt x="0" y="5"/>
                      <a:pt x="0" y="3"/>
                      <a:pt x="1" y="2"/>
                    </a:cubicBezTo>
                    <a:cubicBezTo>
                      <a:pt x="2" y="0"/>
                      <a:pt x="4"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2" name="Freeform 63"/>
              <p:cNvSpPr/>
              <p:nvPr/>
            </p:nvSpPr>
            <p:spPr bwMode="auto">
              <a:xfrm>
                <a:off x="2587626" y="1308100"/>
                <a:ext cx="1036638" cy="1274763"/>
              </a:xfrm>
              <a:custGeom>
                <a:gdLst>
                  <a:gd name="T0" fmla="*/ 3 w 653"/>
                  <a:gd name="T1" fmla="*/ 0 h 803"/>
                  <a:gd name="T2" fmla="*/ 653 w 653"/>
                  <a:gd name="T3" fmla="*/ 800 h 803"/>
                  <a:gd name="T4" fmla="*/ 650 w 653"/>
                  <a:gd name="T5" fmla="*/ 803 h 803"/>
                  <a:gd name="T6" fmla="*/ 0 w 653"/>
                  <a:gd name="T7" fmla="*/ 2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0"/>
                    </a:lnTo>
                    <a:lnTo>
                      <a:pt x="650" y="803"/>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Freeform 64"/>
              <p:cNvSpPr/>
              <p:nvPr/>
            </p:nvSpPr>
            <p:spPr bwMode="auto">
              <a:xfrm>
                <a:off x="2490788" y="1398588"/>
                <a:ext cx="1036638" cy="1274763"/>
              </a:xfrm>
              <a:custGeom>
                <a:gdLst>
                  <a:gd name="T0" fmla="*/ 3 w 653"/>
                  <a:gd name="T1" fmla="*/ 0 h 803"/>
                  <a:gd name="T2" fmla="*/ 653 w 653"/>
                  <a:gd name="T3" fmla="*/ 800 h 803"/>
                  <a:gd name="T4" fmla="*/ 650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0"/>
                    </a:lnTo>
                    <a:lnTo>
                      <a:pt x="650"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65"/>
              <p:cNvSpPr/>
              <p:nvPr/>
            </p:nvSpPr>
            <p:spPr bwMode="auto">
              <a:xfrm>
                <a:off x="2408238" y="1476375"/>
                <a:ext cx="1035050" cy="1274763"/>
              </a:xfrm>
              <a:custGeom>
                <a:gdLst>
                  <a:gd name="T0" fmla="*/ 2 w 652"/>
                  <a:gd name="T1" fmla="*/ 0 h 803"/>
                  <a:gd name="T2" fmla="*/ 652 w 652"/>
                  <a:gd name="T3" fmla="*/ 801 h 803"/>
                  <a:gd name="T4" fmla="*/ 650 w 652"/>
                  <a:gd name="T5" fmla="*/ 803 h 803"/>
                  <a:gd name="T6" fmla="*/ 0 w 652"/>
                  <a:gd name="T7" fmla="*/ 1 h 803"/>
                  <a:gd name="T8" fmla="*/ 2 w 652"/>
                  <a:gd name="T9" fmla="*/ 0 h 803"/>
                </a:gdLst>
                <a:cxnLst>
                  <a:cxn ang="0">
                    <a:pos x="T0" y="T1"/>
                  </a:cxn>
                  <a:cxn ang="0">
                    <a:pos x="T2" y="T3"/>
                  </a:cxn>
                  <a:cxn ang="0">
                    <a:pos x="T4" y="T5"/>
                  </a:cxn>
                  <a:cxn ang="0">
                    <a:pos x="T6" y="T7"/>
                  </a:cxn>
                  <a:cxn ang="0">
                    <a:pos x="T8" y="T9"/>
                  </a:cxn>
                </a:cxnLst>
                <a:rect l="0" t="0" r="r" b="b"/>
                <a:pathLst>
                  <a:path w="652" h="803">
                    <a:moveTo>
                      <a:pt x="2" y="0"/>
                    </a:moveTo>
                    <a:lnTo>
                      <a:pt x="652" y="801"/>
                    </a:lnTo>
                    <a:lnTo>
                      <a:pt x="650" y="803"/>
                    </a:lnTo>
                    <a:lnTo>
                      <a:pt x="0" y="1"/>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Freeform 66"/>
              <p:cNvSpPr/>
              <p:nvPr/>
            </p:nvSpPr>
            <p:spPr bwMode="auto">
              <a:xfrm>
                <a:off x="2679701" y="1222375"/>
                <a:ext cx="1035050" cy="1276350"/>
              </a:xfrm>
              <a:custGeom>
                <a:gdLst>
                  <a:gd name="T0" fmla="*/ 2 w 652"/>
                  <a:gd name="T1" fmla="*/ 0 h 804"/>
                  <a:gd name="T2" fmla="*/ 652 w 652"/>
                  <a:gd name="T3" fmla="*/ 801 h 804"/>
                  <a:gd name="T4" fmla="*/ 650 w 652"/>
                  <a:gd name="T5" fmla="*/ 804 h 804"/>
                  <a:gd name="T6" fmla="*/ 0 w 652"/>
                  <a:gd name="T7" fmla="*/ 3 h 804"/>
                  <a:gd name="T8" fmla="*/ 2 w 652"/>
                  <a:gd name="T9" fmla="*/ 0 h 804"/>
                </a:gdLst>
                <a:cxnLst>
                  <a:cxn ang="0">
                    <a:pos x="T0" y="T1"/>
                  </a:cxn>
                  <a:cxn ang="0">
                    <a:pos x="T2" y="T3"/>
                  </a:cxn>
                  <a:cxn ang="0">
                    <a:pos x="T4" y="T5"/>
                  </a:cxn>
                  <a:cxn ang="0">
                    <a:pos x="T6" y="T7"/>
                  </a:cxn>
                  <a:cxn ang="0">
                    <a:pos x="T8" y="T9"/>
                  </a:cxn>
                </a:cxnLst>
                <a:rect l="0" t="0" r="r" b="b"/>
                <a:pathLst>
                  <a:path w="652" h="804">
                    <a:moveTo>
                      <a:pt x="2" y="0"/>
                    </a:moveTo>
                    <a:lnTo>
                      <a:pt x="652" y="801"/>
                    </a:lnTo>
                    <a:lnTo>
                      <a:pt x="650" y="804"/>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67"/>
              <p:cNvSpPr/>
              <p:nvPr/>
            </p:nvSpPr>
            <p:spPr bwMode="auto">
              <a:xfrm>
                <a:off x="2771776" y="1136650"/>
                <a:ext cx="1035050" cy="1274763"/>
              </a:xfrm>
              <a:custGeom>
                <a:gdLst>
                  <a:gd name="T0" fmla="*/ 2 w 652"/>
                  <a:gd name="T1" fmla="*/ 0 h 803"/>
                  <a:gd name="T2" fmla="*/ 652 w 652"/>
                  <a:gd name="T3" fmla="*/ 802 h 803"/>
                  <a:gd name="T4" fmla="*/ 650 w 652"/>
                  <a:gd name="T5" fmla="*/ 803 h 803"/>
                  <a:gd name="T6" fmla="*/ 0 w 652"/>
                  <a:gd name="T7" fmla="*/ 3 h 803"/>
                  <a:gd name="T8" fmla="*/ 2 w 652"/>
                  <a:gd name="T9" fmla="*/ 0 h 803"/>
                </a:gdLst>
                <a:cxnLst>
                  <a:cxn ang="0">
                    <a:pos x="T0" y="T1"/>
                  </a:cxn>
                  <a:cxn ang="0">
                    <a:pos x="T2" y="T3"/>
                  </a:cxn>
                  <a:cxn ang="0">
                    <a:pos x="T4" y="T5"/>
                  </a:cxn>
                  <a:cxn ang="0">
                    <a:pos x="T6" y="T7"/>
                  </a:cxn>
                  <a:cxn ang="0">
                    <a:pos x="T8" y="T9"/>
                  </a:cxn>
                </a:cxnLst>
                <a:rect l="0" t="0" r="r" b="b"/>
                <a:pathLst>
                  <a:path w="652" h="803">
                    <a:moveTo>
                      <a:pt x="2" y="0"/>
                    </a:moveTo>
                    <a:lnTo>
                      <a:pt x="652" y="802"/>
                    </a:lnTo>
                    <a:lnTo>
                      <a:pt x="650" y="803"/>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Freeform 68"/>
              <p:cNvSpPr/>
              <p:nvPr/>
            </p:nvSpPr>
            <p:spPr bwMode="auto">
              <a:xfrm>
                <a:off x="2862263" y="1052513"/>
                <a:ext cx="1036638" cy="1274763"/>
              </a:xfrm>
              <a:custGeom>
                <a:gdLst>
                  <a:gd name="T0" fmla="*/ 3 w 653"/>
                  <a:gd name="T1" fmla="*/ 0 h 803"/>
                  <a:gd name="T2" fmla="*/ 653 w 653"/>
                  <a:gd name="T3" fmla="*/ 801 h 803"/>
                  <a:gd name="T4" fmla="*/ 650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1"/>
                    </a:lnTo>
                    <a:lnTo>
                      <a:pt x="650"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Freeform 69"/>
              <p:cNvSpPr/>
              <p:nvPr/>
            </p:nvSpPr>
            <p:spPr bwMode="auto">
              <a:xfrm>
                <a:off x="2954338" y="965200"/>
                <a:ext cx="1036638" cy="1277938"/>
              </a:xfrm>
              <a:custGeom>
                <a:gdLst>
                  <a:gd name="T0" fmla="*/ 3 w 653"/>
                  <a:gd name="T1" fmla="*/ 0 h 805"/>
                  <a:gd name="T2" fmla="*/ 653 w 653"/>
                  <a:gd name="T3" fmla="*/ 802 h 805"/>
                  <a:gd name="T4" fmla="*/ 650 w 653"/>
                  <a:gd name="T5" fmla="*/ 805 h 805"/>
                  <a:gd name="T6" fmla="*/ 0 w 653"/>
                  <a:gd name="T7" fmla="*/ 3 h 805"/>
                  <a:gd name="T8" fmla="*/ 3 w 653"/>
                  <a:gd name="T9" fmla="*/ 0 h 805"/>
                </a:gdLst>
                <a:cxnLst>
                  <a:cxn ang="0">
                    <a:pos x="T0" y="T1"/>
                  </a:cxn>
                  <a:cxn ang="0">
                    <a:pos x="T2" y="T3"/>
                  </a:cxn>
                  <a:cxn ang="0">
                    <a:pos x="T4" y="T5"/>
                  </a:cxn>
                  <a:cxn ang="0">
                    <a:pos x="T6" y="T7"/>
                  </a:cxn>
                  <a:cxn ang="0">
                    <a:pos x="T8" y="T9"/>
                  </a:cxn>
                </a:cxnLst>
                <a:rect l="0" t="0" r="r" b="b"/>
                <a:pathLst>
                  <a:path w="653" h="805">
                    <a:moveTo>
                      <a:pt x="3" y="0"/>
                    </a:moveTo>
                    <a:lnTo>
                      <a:pt x="653" y="802"/>
                    </a:lnTo>
                    <a:lnTo>
                      <a:pt x="650" y="805"/>
                    </a:lnTo>
                    <a:lnTo>
                      <a:pt x="0" y="3"/>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70"/>
              <p:cNvSpPr/>
              <p:nvPr/>
            </p:nvSpPr>
            <p:spPr bwMode="auto">
              <a:xfrm>
                <a:off x="3046413" y="881063"/>
                <a:ext cx="1036638" cy="1276350"/>
              </a:xfrm>
              <a:custGeom>
                <a:gdLst>
                  <a:gd name="T0" fmla="*/ 1 w 653"/>
                  <a:gd name="T1" fmla="*/ 0 h 804"/>
                  <a:gd name="T2" fmla="*/ 653 w 653"/>
                  <a:gd name="T3" fmla="*/ 801 h 804"/>
                  <a:gd name="T4" fmla="*/ 650 w 653"/>
                  <a:gd name="T5" fmla="*/ 804 h 804"/>
                  <a:gd name="T6" fmla="*/ 0 w 653"/>
                  <a:gd name="T7" fmla="*/ 1 h 804"/>
                  <a:gd name="T8" fmla="*/ 1 w 653"/>
                  <a:gd name="T9" fmla="*/ 0 h 804"/>
                </a:gdLst>
                <a:cxnLst>
                  <a:cxn ang="0">
                    <a:pos x="T0" y="T1"/>
                  </a:cxn>
                  <a:cxn ang="0">
                    <a:pos x="T2" y="T3"/>
                  </a:cxn>
                  <a:cxn ang="0">
                    <a:pos x="T4" y="T5"/>
                  </a:cxn>
                  <a:cxn ang="0">
                    <a:pos x="T6" y="T7"/>
                  </a:cxn>
                  <a:cxn ang="0">
                    <a:pos x="T8" y="T9"/>
                  </a:cxn>
                </a:cxnLst>
                <a:rect l="0" t="0" r="r" b="b"/>
                <a:pathLst>
                  <a:path w="653" h="804">
                    <a:moveTo>
                      <a:pt x="1" y="0"/>
                    </a:moveTo>
                    <a:lnTo>
                      <a:pt x="653" y="801"/>
                    </a:lnTo>
                    <a:lnTo>
                      <a:pt x="650" y="804"/>
                    </a:lnTo>
                    <a:lnTo>
                      <a:pt x="0" y="1"/>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0" name="Freeform 71"/>
              <p:cNvSpPr/>
              <p:nvPr/>
            </p:nvSpPr>
            <p:spPr bwMode="auto">
              <a:xfrm>
                <a:off x="3133726" y="798513"/>
                <a:ext cx="1036638" cy="1276350"/>
              </a:xfrm>
              <a:custGeom>
                <a:gdLst>
                  <a:gd name="T0" fmla="*/ 3 w 653"/>
                  <a:gd name="T1" fmla="*/ 0 h 804"/>
                  <a:gd name="T2" fmla="*/ 653 w 653"/>
                  <a:gd name="T3" fmla="*/ 801 h 804"/>
                  <a:gd name="T4" fmla="*/ 650 w 653"/>
                  <a:gd name="T5" fmla="*/ 804 h 804"/>
                  <a:gd name="T6" fmla="*/ 0 w 653"/>
                  <a:gd name="T7" fmla="*/ 1 h 804"/>
                  <a:gd name="T8" fmla="*/ 3 w 653"/>
                  <a:gd name="T9" fmla="*/ 0 h 804"/>
                </a:gdLst>
                <a:cxnLst>
                  <a:cxn ang="0">
                    <a:pos x="T0" y="T1"/>
                  </a:cxn>
                  <a:cxn ang="0">
                    <a:pos x="T2" y="T3"/>
                  </a:cxn>
                  <a:cxn ang="0">
                    <a:pos x="T4" y="T5"/>
                  </a:cxn>
                  <a:cxn ang="0">
                    <a:pos x="T6" y="T7"/>
                  </a:cxn>
                  <a:cxn ang="0">
                    <a:pos x="T8" y="T9"/>
                  </a:cxn>
                </a:cxnLst>
                <a:rect l="0" t="0" r="r" b="b"/>
                <a:pathLst>
                  <a:path w="653" h="804">
                    <a:moveTo>
                      <a:pt x="3" y="0"/>
                    </a:moveTo>
                    <a:lnTo>
                      <a:pt x="653" y="801"/>
                    </a:lnTo>
                    <a:lnTo>
                      <a:pt x="650" y="804"/>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1" name="Freeform 72"/>
              <p:cNvSpPr/>
              <p:nvPr/>
            </p:nvSpPr>
            <p:spPr bwMode="auto">
              <a:xfrm>
                <a:off x="3230563" y="708025"/>
                <a:ext cx="1036638" cy="1277938"/>
              </a:xfrm>
              <a:custGeom>
                <a:gdLst>
                  <a:gd name="T0" fmla="*/ 1 w 653"/>
                  <a:gd name="T1" fmla="*/ 0 h 805"/>
                  <a:gd name="T2" fmla="*/ 653 w 653"/>
                  <a:gd name="T3" fmla="*/ 802 h 805"/>
                  <a:gd name="T4" fmla="*/ 650 w 653"/>
                  <a:gd name="T5" fmla="*/ 805 h 805"/>
                  <a:gd name="T6" fmla="*/ 0 w 653"/>
                  <a:gd name="T7" fmla="*/ 4 h 805"/>
                  <a:gd name="T8" fmla="*/ 1 w 653"/>
                  <a:gd name="T9" fmla="*/ 0 h 805"/>
                </a:gdLst>
                <a:cxnLst>
                  <a:cxn ang="0">
                    <a:pos x="T0" y="T1"/>
                  </a:cxn>
                  <a:cxn ang="0">
                    <a:pos x="T2" y="T3"/>
                  </a:cxn>
                  <a:cxn ang="0">
                    <a:pos x="T4" y="T5"/>
                  </a:cxn>
                  <a:cxn ang="0">
                    <a:pos x="T6" y="T7"/>
                  </a:cxn>
                  <a:cxn ang="0">
                    <a:pos x="T8" y="T9"/>
                  </a:cxn>
                </a:cxnLst>
                <a:rect l="0" t="0" r="r" b="b"/>
                <a:pathLst>
                  <a:path w="653" h="805">
                    <a:moveTo>
                      <a:pt x="1" y="0"/>
                    </a:moveTo>
                    <a:lnTo>
                      <a:pt x="653" y="802"/>
                    </a:lnTo>
                    <a:lnTo>
                      <a:pt x="650" y="805"/>
                    </a:lnTo>
                    <a:lnTo>
                      <a:pt x="0" y="4"/>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73"/>
              <p:cNvSpPr/>
              <p:nvPr/>
            </p:nvSpPr>
            <p:spPr bwMode="auto">
              <a:xfrm>
                <a:off x="3317876" y="627063"/>
                <a:ext cx="1036638" cy="1276350"/>
              </a:xfrm>
              <a:custGeom>
                <a:gdLst>
                  <a:gd name="T0" fmla="*/ 1 w 653"/>
                  <a:gd name="T1" fmla="*/ 0 h 804"/>
                  <a:gd name="T2" fmla="*/ 653 w 653"/>
                  <a:gd name="T3" fmla="*/ 803 h 804"/>
                  <a:gd name="T4" fmla="*/ 650 w 653"/>
                  <a:gd name="T5" fmla="*/ 804 h 804"/>
                  <a:gd name="T6" fmla="*/ 0 w 653"/>
                  <a:gd name="T7" fmla="*/ 3 h 804"/>
                  <a:gd name="T8" fmla="*/ 1 w 653"/>
                  <a:gd name="T9" fmla="*/ 0 h 804"/>
                </a:gdLst>
                <a:cxnLst>
                  <a:cxn ang="0">
                    <a:pos x="T0" y="T1"/>
                  </a:cxn>
                  <a:cxn ang="0">
                    <a:pos x="T2" y="T3"/>
                  </a:cxn>
                  <a:cxn ang="0">
                    <a:pos x="T4" y="T5"/>
                  </a:cxn>
                  <a:cxn ang="0">
                    <a:pos x="T6" y="T7"/>
                  </a:cxn>
                  <a:cxn ang="0">
                    <a:pos x="T8" y="T9"/>
                  </a:cxn>
                </a:cxnLst>
                <a:rect l="0" t="0" r="r" b="b"/>
                <a:pathLst>
                  <a:path w="653" h="804">
                    <a:moveTo>
                      <a:pt x="1" y="0"/>
                    </a:moveTo>
                    <a:lnTo>
                      <a:pt x="653" y="803"/>
                    </a:lnTo>
                    <a:lnTo>
                      <a:pt x="650" y="804"/>
                    </a:lnTo>
                    <a:lnTo>
                      <a:pt x="0" y="3"/>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74"/>
              <p:cNvSpPr/>
              <p:nvPr/>
            </p:nvSpPr>
            <p:spPr bwMode="auto">
              <a:xfrm>
                <a:off x="3405188" y="546100"/>
                <a:ext cx="1036638" cy="1274763"/>
              </a:xfrm>
              <a:custGeom>
                <a:gdLst>
                  <a:gd name="T0" fmla="*/ 3 w 653"/>
                  <a:gd name="T1" fmla="*/ 0 h 803"/>
                  <a:gd name="T2" fmla="*/ 653 w 653"/>
                  <a:gd name="T3" fmla="*/ 802 h 803"/>
                  <a:gd name="T4" fmla="*/ 650 w 653"/>
                  <a:gd name="T5" fmla="*/ 803 h 803"/>
                  <a:gd name="T6" fmla="*/ 0 w 653"/>
                  <a:gd name="T7" fmla="*/ 2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2"/>
                    </a:lnTo>
                    <a:lnTo>
                      <a:pt x="650" y="803"/>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75"/>
              <p:cNvSpPr/>
              <p:nvPr/>
            </p:nvSpPr>
            <p:spPr bwMode="auto">
              <a:xfrm>
                <a:off x="3498851" y="457200"/>
                <a:ext cx="1039813" cy="1277938"/>
              </a:xfrm>
              <a:custGeom>
                <a:gdLst>
                  <a:gd name="T0" fmla="*/ 3 w 655"/>
                  <a:gd name="T1" fmla="*/ 0 h 805"/>
                  <a:gd name="T2" fmla="*/ 655 w 655"/>
                  <a:gd name="T3" fmla="*/ 802 h 805"/>
                  <a:gd name="T4" fmla="*/ 652 w 655"/>
                  <a:gd name="T5" fmla="*/ 805 h 805"/>
                  <a:gd name="T6" fmla="*/ 0 w 655"/>
                  <a:gd name="T7" fmla="*/ 2 h 805"/>
                  <a:gd name="T8" fmla="*/ 3 w 655"/>
                  <a:gd name="T9" fmla="*/ 0 h 805"/>
                </a:gdLst>
                <a:cxnLst>
                  <a:cxn ang="0">
                    <a:pos x="T0" y="T1"/>
                  </a:cxn>
                  <a:cxn ang="0">
                    <a:pos x="T2" y="T3"/>
                  </a:cxn>
                  <a:cxn ang="0">
                    <a:pos x="T4" y="T5"/>
                  </a:cxn>
                  <a:cxn ang="0">
                    <a:pos x="T6" y="T7"/>
                  </a:cxn>
                  <a:cxn ang="0">
                    <a:pos x="T8" y="T9"/>
                  </a:cxn>
                </a:cxnLst>
                <a:rect l="0" t="0" r="r" b="b"/>
                <a:pathLst>
                  <a:path w="655" h="805">
                    <a:moveTo>
                      <a:pt x="3" y="0"/>
                    </a:moveTo>
                    <a:lnTo>
                      <a:pt x="655" y="802"/>
                    </a:lnTo>
                    <a:lnTo>
                      <a:pt x="652" y="805"/>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76"/>
              <p:cNvSpPr/>
              <p:nvPr/>
            </p:nvSpPr>
            <p:spPr bwMode="auto">
              <a:xfrm>
                <a:off x="3600451" y="363538"/>
                <a:ext cx="1036638" cy="1276350"/>
              </a:xfrm>
              <a:custGeom>
                <a:gdLst>
                  <a:gd name="T0" fmla="*/ 2 w 653"/>
                  <a:gd name="T1" fmla="*/ 0 h 804"/>
                  <a:gd name="T2" fmla="*/ 653 w 653"/>
                  <a:gd name="T3" fmla="*/ 803 h 804"/>
                  <a:gd name="T4" fmla="*/ 650 w 653"/>
                  <a:gd name="T5" fmla="*/ 804 h 804"/>
                  <a:gd name="T6" fmla="*/ 0 w 653"/>
                  <a:gd name="T7" fmla="*/ 3 h 804"/>
                  <a:gd name="T8" fmla="*/ 2 w 653"/>
                  <a:gd name="T9" fmla="*/ 0 h 804"/>
                </a:gdLst>
                <a:cxnLst>
                  <a:cxn ang="0">
                    <a:pos x="T0" y="T1"/>
                  </a:cxn>
                  <a:cxn ang="0">
                    <a:pos x="T2" y="T3"/>
                  </a:cxn>
                  <a:cxn ang="0">
                    <a:pos x="T4" y="T5"/>
                  </a:cxn>
                  <a:cxn ang="0">
                    <a:pos x="T6" y="T7"/>
                  </a:cxn>
                  <a:cxn ang="0">
                    <a:pos x="T8" y="T9"/>
                  </a:cxn>
                </a:cxnLst>
                <a:rect l="0" t="0" r="r" b="b"/>
                <a:pathLst>
                  <a:path w="653" h="804">
                    <a:moveTo>
                      <a:pt x="2" y="0"/>
                    </a:moveTo>
                    <a:lnTo>
                      <a:pt x="653" y="803"/>
                    </a:lnTo>
                    <a:lnTo>
                      <a:pt x="650" y="804"/>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77"/>
              <p:cNvSpPr/>
              <p:nvPr/>
            </p:nvSpPr>
            <p:spPr bwMode="auto">
              <a:xfrm>
                <a:off x="3695701" y="276225"/>
                <a:ext cx="1036638" cy="1274763"/>
              </a:xfrm>
              <a:custGeom>
                <a:gdLst>
                  <a:gd name="T0" fmla="*/ 3 w 653"/>
                  <a:gd name="T1" fmla="*/ 0 h 803"/>
                  <a:gd name="T2" fmla="*/ 653 w 653"/>
                  <a:gd name="T3" fmla="*/ 801 h 803"/>
                  <a:gd name="T4" fmla="*/ 651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1"/>
                    </a:lnTo>
                    <a:lnTo>
                      <a:pt x="651"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7" name="Freeform 78"/>
              <p:cNvSpPr/>
              <p:nvPr/>
            </p:nvSpPr>
            <p:spPr bwMode="auto">
              <a:xfrm>
                <a:off x="3787776" y="188913"/>
                <a:ext cx="1036638" cy="1276350"/>
              </a:xfrm>
              <a:custGeom>
                <a:gdLst>
                  <a:gd name="T0" fmla="*/ 3 w 653"/>
                  <a:gd name="T1" fmla="*/ 0 h 804"/>
                  <a:gd name="T2" fmla="*/ 653 w 653"/>
                  <a:gd name="T3" fmla="*/ 801 h 804"/>
                  <a:gd name="T4" fmla="*/ 650 w 653"/>
                  <a:gd name="T5" fmla="*/ 804 h 804"/>
                  <a:gd name="T6" fmla="*/ 0 w 653"/>
                  <a:gd name="T7" fmla="*/ 3 h 804"/>
                  <a:gd name="T8" fmla="*/ 3 w 653"/>
                  <a:gd name="T9" fmla="*/ 0 h 804"/>
                </a:gdLst>
                <a:cxnLst>
                  <a:cxn ang="0">
                    <a:pos x="T0" y="T1"/>
                  </a:cxn>
                  <a:cxn ang="0">
                    <a:pos x="T2" y="T3"/>
                  </a:cxn>
                  <a:cxn ang="0">
                    <a:pos x="T4" y="T5"/>
                  </a:cxn>
                  <a:cxn ang="0">
                    <a:pos x="T6" y="T7"/>
                  </a:cxn>
                  <a:cxn ang="0">
                    <a:pos x="T8" y="T9"/>
                  </a:cxn>
                </a:cxnLst>
                <a:rect l="0" t="0" r="r" b="b"/>
                <a:pathLst>
                  <a:path w="653" h="804">
                    <a:moveTo>
                      <a:pt x="3" y="0"/>
                    </a:moveTo>
                    <a:lnTo>
                      <a:pt x="653" y="801"/>
                    </a:lnTo>
                    <a:lnTo>
                      <a:pt x="650" y="804"/>
                    </a:lnTo>
                    <a:lnTo>
                      <a:pt x="0" y="3"/>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8" name="Freeform 79"/>
              <p:cNvSpPr/>
              <p:nvPr/>
            </p:nvSpPr>
            <p:spPr bwMode="auto">
              <a:xfrm>
                <a:off x="3884613" y="98425"/>
                <a:ext cx="1036638" cy="1277938"/>
              </a:xfrm>
              <a:custGeom>
                <a:gdLst>
                  <a:gd name="T0" fmla="*/ 1 w 653"/>
                  <a:gd name="T1" fmla="*/ 0 h 805"/>
                  <a:gd name="T2" fmla="*/ 653 w 653"/>
                  <a:gd name="T3" fmla="*/ 804 h 805"/>
                  <a:gd name="T4" fmla="*/ 650 w 653"/>
                  <a:gd name="T5" fmla="*/ 805 h 805"/>
                  <a:gd name="T6" fmla="*/ 0 w 653"/>
                  <a:gd name="T7" fmla="*/ 4 h 805"/>
                  <a:gd name="T8" fmla="*/ 1 w 653"/>
                  <a:gd name="T9" fmla="*/ 0 h 805"/>
                </a:gdLst>
                <a:cxnLst>
                  <a:cxn ang="0">
                    <a:pos x="T0" y="T1"/>
                  </a:cxn>
                  <a:cxn ang="0">
                    <a:pos x="T2" y="T3"/>
                  </a:cxn>
                  <a:cxn ang="0">
                    <a:pos x="T4" y="T5"/>
                  </a:cxn>
                  <a:cxn ang="0">
                    <a:pos x="T6" y="T7"/>
                  </a:cxn>
                  <a:cxn ang="0">
                    <a:pos x="T8" y="T9"/>
                  </a:cxn>
                </a:cxnLst>
                <a:rect l="0" t="0" r="r" b="b"/>
                <a:pathLst>
                  <a:path w="653" h="805">
                    <a:moveTo>
                      <a:pt x="1" y="0"/>
                    </a:moveTo>
                    <a:lnTo>
                      <a:pt x="653" y="804"/>
                    </a:lnTo>
                    <a:lnTo>
                      <a:pt x="650" y="805"/>
                    </a:lnTo>
                    <a:lnTo>
                      <a:pt x="0" y="4"/>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0" name="Freeform 80"/>
              <p:cNvSpPr/>
              <p:nvPr/>
            </p:nvSpPr>
            <p:spPr bwMode="auto">
              <a:xfrm>
                <a:off x="3981451" y="14288"/>
                <a:ext cx="1033463" cy="1273175"/>
              </a:xfrm>
              <a:custGeom>
                <a:gdLst>
                  <a:gd name="T0" fmla="*/ 2 w 427"/>
                  <a:gd name="T1" fmla="*/ 0 h 526"/>
                  <a:gd name="T2" fmla="*/ 427 w 427"/>
                  <a:gd name="T3" fmla="*/ 525 h 526"/>
                  <a:gd name="T4" fmla="*/ 425 w 427"/>
                  <a:gd name="T5" fmla="*/ 526 h 526"/>
                  <a:gd name="T6" fmla="*/ 0 w 427"/>
                  <a:gd name="T7" fmla="*/ 2 h 526"/>
                  <a:gd name="T8" fmla="*/ 2 w 427"/>
                  <a:gd name="T9" fmla="*/ 0 h 526"/>
                </a:gdLst>
                <a:cxnLst>
                  <a:cxn ang="0">
                    <a:pos x="T0" y="T1"/>
                  </a:cxn>
                  <a:cxn ang="0">
                    <a:pos x="T2" y="T3"/>
                  </a:cxn>
                  <a:cxn ang="0">
                    <a:pos x="T4" y="T5"/>
                  </a:cxn>
                  <a:cxn ang="0">
                    <a:pos x="T6" y="T7"/>
                  </a:cxn>
                  <a:cxn ang="0">
                    <a:pos x="T8" y="T9"/>
                  </a:cxn>
                </a:cxnLst>
                <a:rect l="0" t="0" r="r" b="b"/>
                <a:pathLst>
                  <a:path w="427" h="526">
                    <a:moveTo>
                      <a:pt x="2" y="0"/>
                    </a:moveTo>
                    <a:cubicBezTo>
                      <a:pt x="427" y="525"/>
                      <a:pt x="427" y="525"/>
                      <a:pt x="427" y="525"/>
                    </a:cubicBezTo>
                    <a:cubicBezTo>
                      <a:pt x="425" y="526"/>
                      <a:pt x="425" y="526"/>
                      <a:pt x="425" y="526"/>
                    </a:cubicBezTo>
                    <a:cubicBezTo>
                      <a:pt x="0" y="2"/>
                      <a:pt x="0" y="2"/>
                      <a:pt x="0" y="2"/>
                    </a:cubicBezTo>
                    <a:cubicBezTo>
                      <a:pt x="1" y="1"/>
                      <a:pt x="2" y="1"/>
                      <a:pt x="2" y="0"/>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1" name="Freeform 81"/>
              <p:cNvSpPr/>
              <p:nvPr/>
            </p:nvSpPr>
            <p:spPr bwMode="auto">
              <a:xfrm>
                <a:off x="2135188" y="4219575"/>
                <a:ext cx="2243138" cy="2382838"/>
              </a:xfrm>
              <a:custGeom>
                <a:gdLst>
                  <a:gd name="T0" fmla="*/ 0 w 1413"/>
                  <a:gd name="T1" fmla="*/ 717 h 1501"/>
                  <a:gd name="T2" fmla="*/ 613 w 1413"/>
                  <a:gd name="T3" fmla="*/ 0 h 1501"/>
                  <a:gd name="T4" fmla="*/ 1413 w 1413"/>
                  <a:gd name="T5" fmla="*/ 781 h 1501"/>
                  <a:gd name="T6" fmla="*/ 800 w 1413"/>
                  <a:gd name="T7" fmla="*/ 1501 h 1501"/>
                  <a:gd name="T8" fmla="*/ 0 w 1413"/>
                  <a:gd name="T9" fmla="*/ 717 h 1501"/>
                </a:gdLst>
                <a:cxnLst>
                  <a:cxn ang="0">
                    <a:pos x="T0" y="T1"/>
                  </a:cxn>
                  <a:cxn ang="0">
                    <a:pos x="T2" y="T3"/>
                  </a:cxn>
                  <a:cxn ang="0">
                    <a:pos x="T4" y="T5"/>
                  </a:cxn>
                  <a:cxn ang="0">
                    <a:pos x="T6" y="T7"/>
                  </a:cxn>
                  <a:cxn ang="0">
                    <a:pos x="T8" y="T9"/>
                  </a:cxn>
                </a:cxnLst>
                <a:rect l="0" t="0" r="r" b="b"/>
                <a:pathLst>
                  <a:path w="1413" h="1501">
                    <a:moveTo>
                      <a:pt x="0" y="717"/>
                    </a:moveTo>
                    <a:lnTo>
                      <a:pt x="613" y="0"/>
                    </a:lnTo>
                    <a:lnTo>
                      <a:pt x="1413" y="781"/>
                    </a:lnTo>
                    <a:lnTo>
                      <a:pt x="800" y="1501"/>
                    </a:lnTo>
                    <a:lnTo>
                      <a:pt x="0" y="717"/>
                    </a:lnTo>
                    <a:close/>
                  </a:path>
                </a:pathLst>
              </a:custGeom>
              <a:solidFill>
                <a:srgbClr val="F9F9F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 name="Freeform 82"/>
              <p:cNvSpPr/>
              <p:nvPr/>
            </p:nvSpPr>
            <p:spPr bwMode="auto">
              <a:xfrm>
                <a:off x="2370138" y="4395788"/>
                <a:ext cx="1019175" cy="323850"/>
              </a:xfrm>
              <a:custGeom>
                <a:gdLst>
                  <a:gd name="T0" fmla="*/ 1 w 421"/>
                  <a:gd name="T1" fmla="*/ 57 h 134"/>
                  <a:gd name="T2" fmla="*/ 408 w 421"/>
                  <a:gd name="T3" fmla="*/ 134 h 134"/>
                  <a:gd name="T4" fmla="*/ 413 w 421"/>
                  <a:gd name="T5" fmla="*/ 127 h 134"/>
                  <a:gd name="T6" fmla="*/ 420 w 421"/>
                  <a:gd name="T7" fmla="*/ 85 h 134"/>
                  <a:gd name="T8" fmla="*/ 417 w 421"/>
                  <a:gd name="T9" fmla="*/ 76 h 134"/>
                  <a:gd name="T10" fmla="*/ 11 w 421"/>
                  <a:gd name="T11" fmla="*/ 0 h 134"/>
                  <a:gd name="T12" fmla="*/ 10 w 421"/>
                  <a:gd name="T13" fmla="*/ 0 h 134"/>
                  <a:gd name="T14" fmla="*/ 0 w 421"/>
                  <a:gd name="T15" fmla="*/ 57 h 134"/>
                  <a:gd name="T16" fmla="*/ 1 w 421"/>
                  <a:gd name="T17" fmla="*/ 57 h 1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21" h="134">
                    <a:moveTo>
                      <a:pt x="1" y="57"/>
                    </a:moveTo>
                    <a:cubicBezTo>
                      <a:pt x="408" y="134"/>
                      <a:pt x="408" y="134"/>
                      <a:pt x="408" y="134"/>
                    </a:cubicBezTo>
                    <a:cubicBezTo>
                      <a:pt x="410" y="134"/>
                      <a:pt x="413" y="131"/>
                      <a:pt x="413" y="127"/>
                    </a:cubicBezTo>
                    <a:cubicBezTo>
                      <a:pt x="420" y="85"/>
                      <a:pt x="420" y="85"/>
                      <a:pt x="420" y="85"/>
                    </a:cubicBezTo>
                    <a:cubicBezTo>
                      <a:pt x="421" y="81"/>
                      <a:pt x="420" y="77"/>
                      <a:pt x="417" y="76"/>
                    </a:cubicBezTo>
                    <a:cubicBezTo>
                      <a:pt x="11" y="0"/>
                      <a:pt x="11" y="0"/>
                      <a:pt x="11" y="0"/>
                    </a:cubicBezTo>
                    <a:cubicBezTo>
                      <a:pt x="10" y="0"/>
                      <a:pt x="10" y="0"/>
                      <a:pt x="10" y="0"/>
                    </a:cubicBezTo>
                    <a:cubicBezTo>
                      <a:pt x="0" y="57"/>
                      <a:pt x="0" y="57"/>
                      <a:pt x="0" y="57"/>
                    </a:cubicBezTo>
                    <a:lnTo>
                      <a:pt x="1" y="57"/>
                    </a:lnTo>
                    <a:close/>
                  </a:path>
                </a:pathLst>
              </a:custGeom>
              <a:solidFill>
                <a:srgbClr val="F4BA2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3" name="Freeform 83"/>
              <p:cNvSpPr/>
              <p:nvPr/>
            </p:nvSpPr>
            <p:spPr bwMode="auto">
              <a:xfrm>
                <a:off x="2387601" y="4395788"/>
                <a:ext cx="1001713" cy="246063"/>
              </a:xfrm>
              <a:custGeom>
                <a:gdLst>
                  <a:gd name="T0" fmla="*/ 411 w 414"/>
                  <a:gd name="T1" fmla="*/ 102 h 102"/>
                  <a:gd name="T2" fmla="*/ 413 w 414"/>
                  <a:gd name="T3" fmla="*/ 85 h 102"/>
                  <a:gd name="T4" fmla="*/ 410 w 414"/>
                  <a:gd name="T5" fmla="*/ 76 h 102"/>
                  <a:gd name="T6" fmla="*/ 4 w 414"/>
                  <a:gd name="T7" fmla="*/ 0 h 102"/>
                  <a:gd name="T8" fmla="*/ 3 w 414"/>
                  <a:gd name="T9" fmla="*/ 0 h 102"/>
                  <a:gd name="T10" fmla="*/ 0 w 414"/>
                  <a:gd name="T11" fmla="*/ 17 h 102"/>
                  <a:gd name="T12" fmla="*/ 1 w 414"/>
                  <a:gd name="T13" fmla="*/ 17 h 102"/>
                  <a:gd name="T14" fmla="*/ 1 w 414"/>
                  <a:gd name="T15" fmla="*/ 17 h 102"/>
                  <a:gd name="T16" fmla="*/ 407 w 414"/>
                  <a:gd name="T17" fmla="*/ 93 h 102"/>
                  <a:gd name="T18" fmla="*/ 411 w 414"/>
                  <a:gd name="T19" fmla="*/ 102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2" h="102">
                    <a:moveTo>
                      <a:pt x="411" y="102"/>
                    </a:moveTo>
                    <a:cubicBezTo>
                      <a:pt x="413" y="85"/>
                      <a:pt x="413" y="85"/>
                      <a:pt x="413" y="85"/>
                    </a:cubicBezTo>
                    <a:cubicBezTo>
                      <a:pt x="414" y="81"/>
                      <a:pt x="413" y="77"/>
                      <a:pt x="410" y="76"/>
                    </a:cubicBezTo>
                    <a:cubicBezTo>
                      <a:pt x="4" y="0"/>
                      <a:pt x="4" y="0"/>
                      <a:pt x="4" y="0"/>
                    </a:cubicBezTo>
                    <a:cubicBezTo>
                      <a:pt x="3" y="0"/>
                      <a:pt x="3" y="0"/>
                      <a:pt x="3" y="0"/>
                    </a:cubicBezTo>
                    <a:cubicBezTo>
                      <a:pt x="0" y="17"/>
                      <a:pt x="0" y="17"/>
                      <a:pt x="0" y="17"/>
                    </a:cubicBezTo>
                    <a:cubicBezTo>
                      <a:pt x="1" y="17"/>
                      <a:pt x="1" y="17"/>
                      <a:pt x="1" y="17"/>
                    </a:cubicBezTo>
                    <a:cubicBezTo>
                      <a:pt x="1" y="17"/>
                      <a:pt x="1" y="17"/>
                      <a:pt x="1" y="17"/>
                    </a:cubicBezTo>
                    <a:cubicBezTo>
                      <a:pt x="407" y="93"/>
                      <a:pt x="407" y="93"/>
                      <a:pt x="407" y="93"/>
                    </a:cubicBezTo>
                    <a:cubicBezTo>
                      <a:pt x="410" y="94"/>
                      <a:pt x="411" y="98"/>
                      <a:pt x="411" y="102"/>
                    </a:cubicBezTo>
                    <a:close/>
                  </a:path>
                </a:pathLst>
              </a:custGeom>
              <a:solidFill>
                <a:srgbClr val="FFDB9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4" name="Freeform 84"/>
              <p:cNvSpPr/>
              <p:nvPr/>
            </p:nvSpPr>
            <p:spPr bwMode="auto">
              <a:xfrm>
                <a:off x="2379663" y="4437063"/>
                <a:ext cx="1004888" cy="234950"/>
              </a:xfrm>
              <a:custGeom>
                <a:gdLst>
                  <a:gd name="T0" fmla="*/ 1 w 415"/>
                  <a:gd name="T1" fmla="*/ 20 h 97"/>
                  <a:gd name="T2" fmla="*/ 407 w 415"/>
                  <a:gd name="T3" fmla="*/ 97 h 97"/>
                  <a:gd name="T4" fmla="*/ 412 w 415"/>
                  <a:gd name="T5" fmla="*/ 95 h 97"/>
                  <a:gd name="T6" fmla="*/ 414 w 415"/>
                  <a:gd name="T7" fmla="*/ 80 h 97"/>
                  <a:gd name="T8" fmla="*/ 410 w 415"/>
                  <a:gd name="T9" fmla="*/ 76 h 97"/>
                  <a:gd name="T10" fmla="*/ 4 w 415"/>
                  <a:gd name="T11" fmla="*/ 0 h 97"/>
                  <a:gd name="T12" fmla="*/ 4 w 415"/>
                  <a:gd name="T13" fmla="*/ 0 h 97"/>
                  <a:gd name="T14" fmla="*/ 3 w 415"/>
                  <a:gd name="T15" fmla="*/ 0 h 97"/>
                  <a:gd name="T16" fmla="*/ 0 w 415"/>
                  <a:gd name="T17" fmla="*/ 20 h 97"/>
                  <a:gd name="T18" fmla="*/ 1 w 415"/>
                  <a:gd name="T19" fmla="*/ 20 h 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5" h="97">
                    <a:moveTo>
                      <a:pt x="1" y="20"/>
                    </a:moveTo>
                    <a:cubicBezTo>
                      <a:pt x="407" y="97"/>
                      <a:pt x="407" y="97"/>
                      <a:pt x="407" y="97"/>
                    </a:cubicBezTo>
                    <a:cubicBezTo>
                      <a:pt x="409" y="97"/>
                      <a:pt x="412" y="96"/>
                      <a:pt x="412" y="95"/>
                    </a:cubicBezTo>
                    <a:cubicBezTo>
                      <a:pt x="414" y="80"/>
                      <a:pt x="414" y="80"/>
                      <a:pt x="414" y="80"/>
                    </a:cubicBezTo>
                    <a:cubicBezTo>
                      <a:pt x="415" y="79"/>
                      <a:pt x="413" y="77"/>
                      <a:pt x="410" y="76"/>
                    </a:cubicBezTo>
                    <a:cubicBezTo>
                      <a:pt x="4" y="0"/>
                      <a:pt x="4" y="0"/>
                      <a:pt x="4" y="0"/>
                    </a:cubicBezTo>
                    <a:cubicBezTo>
                      <a:pt x="4" y="0"/>
                      <a:pt x="4" y="0"/>
                      <a:pt x="4" y="0"/>
                    </a:cubicBezTo>
                    <a:cubicBezTo>
                      <a:pt x="3" y="0"/>
                      <a:pt x="3" y="0"/>
                      <a:pt x="3" y="0"/>
                    </a:cubicBezTo>
                    <a:cubicBezTo>
                      <a:pt x="0" y="20"/>
                      <a:pt x="0" y="20"/>
                      <a:pt x="0" y="20"/>
                    </a:cubicBezTo>
                    <a:lnTo>
                      <a:pt x="1" y="20"/>
                    </a:lnTo>
                    <a:close/>
                  </a:path>
                </a:pathLst>
              </a:custGeom>
              <a:solidFill>
                <a:srgbClr val="FFCC5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5" name="Freeform 85"/>
              <p:cNvSpPr/>
              <p:nvPr/>
            </p:nvSpPr>
            <p:spPr bwMode="auto">
              <a:xfrm>
                <a:off x="3686176" y="4540250"/>
                <a:ext cx="3989388" cy="1127125"/>
              </a:xfrm>
              <a:custGeom>
                <a:gdLst>
                  <a:gd name="T0" fmla="*/ 1599 w 1647"/>
                  <a:gd name="T1" fmla="*/ 412 h 466"/>
                  <a:gd name="T2" fmla="*/ 1589 w 1647"/>
                  <a:gd name="T3" fmla="*/ 133 h 466"/>
                  <a:gd name="T4" fmla="*/ 0 w 1647"/>
                  <a:gd name="T5" fmla="*/ 119 h 466"/>
                  <a:gd name="T6" fmla="*/ 25 w 1647"/>
                  <a:gd name="T7" fmla="*/ 466 h 466"/>
                  <a:gd name="T8" fmla="*/ 1599 w 1647"/>
                  <a:gd name="T9" fmla="*/ 412 h 466"/>
                </a:gdLst>
                <a:cxnLst>
                  <a:cxn ang="0">
                    <a:pos x="T0" y="T1"/>
                  </a:cxn>
                  <a:cxn ang="0">
                    <a:pos x="T2" y="T3"/>
                  </a:cxn>
                  <a:cxn ang="0">
                    <a:pos x="T4" y="T5"/>
                  </a:cxn>
                  <a:cxn ang="0">
                    <a:pos x="T6" y="T7"/>
                  </a:cxn>
                  <a:cxn ang="0">
                    <a:pos x="T8" y="T9"/>
                  </a:cxn>
                </a:cxnLst>
                <a:rect l="0" t="0" r="r" b="b"/>
                <a:pathLst>
                  <a:path w="1647" h="466">
                    <a:moveTo>
                      <a:pt x="1599" y="412"/>
                    </a:moveTo>
                    <a:cubicBezTo>
                      <a:pt x="1599" y="412"/>
                      <a:pt x="1647" y="145"/>
                      <a:pt x="1589" y="133"/>
                    </a:cubicBezTo>
                    <a:cubicBezTo>
                      <a:pt x="942" y="0"/>
                      <a:pt x="0" y="119"/>
                      <a:pt x="0" y="119"/>
                    </a:cubicBezTo>
                    <a:cubicBezTo>
                      <a:pt x="25" y="466"/>
                      <a:pt x="25" y="466"/>
                      <a:pt x="25" y="466"/>
                    </a:cubicBezTo>
                    <a:lnTo>
                      <a:pt x="1599" y="412"/>
                    </a:lnTo>
                    <a:close/>
                  </a:path>
                </a:pathLst>
              </a:custGeom>
              <a:solidFill>
                <a:srgbClr val="512D1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 name="Freeform 86"/>
              <p:cNvSpPr/>
              <p:nvPr/>
            </p:nvSpPr>
            <p:spPr bwMode="auto">
              <a:xfrm>
                <a:off x="3886201" y="1928813"/>
                <a:ext cx="3467100" cy="2592388"/>
              </a:xfrm>
              <a:custGeom>
                <a:gdLst>
                  <a:gd name="T0" fmla="*/ 1135 w 1431"/>
                  <a:gd name="T1" fmla="*/ 1072 h 1072"/>
                  <a:gd name="T2" fmla="*/ 295 w 1431"/>
                  <a:gd name="T3" fmla="*/ 1072 h 1072"/>
                  <a:gd name="T4" fmla="*/ 0 w 1431"/>
                  <a:gd name="T5" fmla="*/ 777 h 1072"/>
                  <a:gd name="T6" fmla="*/ 0 w 1431"/>
                  <a:gd name="T7" fmla="*/ 295 h 1072"/>
                  <a:gd name="T8" fmla="*/ 295 w 1431"/>
                  <a:gd name="T9" fmla="*/ 0 h 1072"/>
                  <a:gd name="T10" fmla="*/ 1135 w 1431"/>
                  <a:gd name="T11" fmla="*/ 0 h 1072"/>
                  <a:gd name="T12" fmla="*/ 1431 w 1431"/>
                  <a:gd name="T13" fmla="*/ 295 h 1072"/>
                  <a:gd name="T14" fmla="*/ 1431 w 1431"/>
                  <a:gd name="T15" fmla="*/ 777 h 1072"/>
                  <a:gd name="T16" fmla="*/ 1135 w 1431"/>
                  <a:gd name="T17" fmla="*/ 1072 h 10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31" h="1072">
                    <a:moveTo>
                      <a:pt x="1135" y="1072"/>
                    </a:moveTo>
                    <a:cubicBezTo>
                      <a:pt x="295" y="1072"/>
                      <a:pt x="295" y="1072"/>
                      <a:pt x="295" y="1072"/>
                    </a:cubicBezTo>
                    <a:cubicBezTo>
                      <a:pt x="132" y="1072"/>
                      <a:pt x="0" y="940"/>
                      <a:pt x="0" y="777"/>
                    </a:cubicBezTo>
                    <a:cubicBezTo>
                      <a:pt x="0" y="295"/>
                      <a:pt x="0" y="295"/>
                      <a:pt x="0" y="295"/>
                    </a:cubicBezTo>
                    <a:cubicBezTo>
                      <a:pt x="0" y="132"/>
                      <a:pt x="132" y="0"/>
                      <a:pt x="295" y="0"/>
                    </a:cubicBezTo>
                    <a:cubicBezTo>
                      <a:pt x="1135" y="0"/>
                      <a:pt x="1135" y="0"/>
                      <a:pt x="1135" y="0"/>
                    </a:cubicBezTo>
                    <a:cubicBezTo>
                      <a:pt x="1298" y="0"/>
                      <a:pt x="1431" y="132"/>
                      <a:pt x="1431" y="295"/>
                    </a:cubicBezTo>
                    <a:cubicBezTo>
                      <a:pt x="1431" y="777"/>
                      <a:pt x="1431" y="777"/>
                      <a:pt x="1431" y="777"/>
                    </a:cubicBezTo>
                    <a:cubicBezTo>
                      <a:pt x="1431" y="940"/>
                      <a:pt x="1298" y="1072"/>
                      <a:pt x="1135" y="1072"/>
                    </a:cubicBezTo>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 name="Freeform 87"/>
              <p:cNvSpPr/>
              <p:nvPr/>
            </p:nvSpPr>
            <p:spPr bwMode="auto">
              <a:xfrm>
                <a:off x="4094163" y="2087563"/>
                <a:ext cx="3036888" cy="1333500"/>
              </a:xfrm>
              <a:custGeom>
                <a:gdLst>
                  <a:gd name="T0" fmla="*/ 1141 w 1253"/>
                  <a:gd name="T1" fmla="*/ 551 h 551"/>
                  <a:gd name="T2" fmla="*/ 111 w 1253"/>
                  <a:gd name="T3" fmla="*/ 551 h 551"/>
                  <a:gd name="T4" fmla="*/ 0 w 1253"/>
                  <a:gd name="T5" fmla="*/ 439 h 551"/>
                  <a:gd name="T6" fmla="*/ 0 w 1253"/>
                  <a:gd name="T7" fmla="*/ 112 h 551"/>
                  <a:gd name="T8" fmla="*/ 111 w 1253"/>
                  <a:gd name="T9" fmla="*/ 0 h 551"/>
                  <a:gd name="T10" fmla="*/ 1141 w 1253"/>
                  <a:gd name="T11" fmla="*/ 0 h 551"/>
                  <a:gd name="T12" fmla="*/ 1253 w 1253"/>
                  <a:gd name="T13" fmla="*/ 112 h 551"/>
                  <a:gd name="T14" fmla="*/ 1253 w 1253"/>
                  <a:gd name="T15" fmla="*/ 439 h 551"/>
                  <a:gd name="T16" fmla="*/ 1141 w 1253"/>
                  <a:gd name="T17" fmla="*/ 551 h 5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3" h="551">
                    <a:moveTo>
                      <a:pt x="1141" y="551"/>
                    </a:moveTo>
                    <a:cubicBezTo>
                      <a:pt x="111" y="551"/>
                      <a:pt x="111" y="551"/>
                      <a:pt x="111" y="551"/>
                    </a:cubicBezTo>
                    <a:cubicBezTo>
                      <a:pt x="50" y="551"/>
                      <a:pt x="0" y="501"/>
                      <a:pt x="0" y="439"/>
                    </a:cubicBezTo>
                    <a:cubicBezTo>
                      <a:pt x="0" y="112"/>
                      <a:pt x="0" y="112"/>
                      <a:pt x="0" y="112"/>
                    </a:cubicBezTo>
                    <a:cubicBezTo>
                      <a:pt x="0" y="50"/>
                      <a:pt x="50" y="0"/>
                      <a:pt x="111" y="0"/>
                    </a:cubicBezTo>
                    <a:cubicBezTo>
                      <a:pt x="1141" y="0"/>
                      <a:pt x="1141" y="0"/>
                      <a:pt x="1141" y="0"/>
                    </a:cubicBezTo>
                    <a:cubicBezTo>
                      <a:pt x="1203" y="0"/>
                      <a:pt x="1253" y="50"/>
                      <a:pt x="1253" y="112"/>
                    </a:cubicBezTo>
                    <a:cubicBezTo>
                      <a:pt x="1253" y="439"/>
                      <a:pt x="1253" y="439"/>
                      <a:pt x="1253" y="439"/>
                    </a:cubicBezTo>
                    <a:cubicBezTo>
                      <a:pt x="1253" y="501"/>
                      <a:pt x="1203" y="551"/>
                      <a:pt x="1141" y="551"/>
                    </a:cubicBezTo>
                  </a:path>
                </a:pathLst>
              </a:custGeom>
              <a:solidFill>
                <a:srgbClr val="B2B2B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 name="Freeform 88"/>
              <p:cNvSpPr/>
              <p:nvPr/>
            </p:nvSpPr>
            <p:spPr bwMode="auto">
              <a:xfrm>
                <a:off x="5056188" y="3532188"/>
                <a:ext cx="1131888" cy="879475"/>
              </a:xfrm>
              <a:custGeom>
                <a:gdLst>
                  <a:gd name="T0" fmla="*/ 390 w 467"/>
                  <a:gd name="T1" fmla="*/ 364 h 364"/>
                  <a:gd name="T2" fmla="*/ 77 w 467"/>
                  <a:gd name="T3" fmla="*/ 364 h 364"/>
                  <a:gd name="T4" fmla="*/ 0 w 467"/>
                  <a:gd name="T5" fmla="*/ 287 h 364"/>
                  <a:gd name="T6" fmla="*/ 0 w 467"/>
                  <a:gd name="T7" fmla="*/ 77 h 364"/>
                  <a:gd name="T8" fmla="*/ 77 w 467"/>
                  <a:gd name="T9" fmla="*/ 0 h 364"/>
                  <a:gd name="T10" fmla="*/ 390 w 467"/>
                  <a:gd name="T11" fmla="*/ 0 h 364"/>
                  <a:gd name="T12" fmla="*/ 467 w 467"/>
                  <a:gd name="T13" fmla="*/ 77 h 364"/>
                  <a:gd name="T14" fmla="*/ 467 w 467"/>
                  <a:gd name="T15" fmla="*/ 287 h 364"/>
                  <a:gd name="T16" fmla="*/ 390 w 467"/>
                  <a:gd name="T17" fmla="*/ 364 h 3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67" h="364">
                    <a:moveTo>
                      <a:pt x="390" y="364"/>
                    </a:moveTo>
                    <a:cubicBezTo>
                      <a:pt x="77" y="364"/>
                      <a:pt x="77" y="364"/>
                      <a:pt x="77" y="364"/>
                    </a:cubicBezTo>
                    <a:cubicBezTo>
                      <a:pt x="35" y="364"/>
                      <a:pt x="0" y="330"/>
                      <a:pt x="0" y="287"/>
                    </a:cubicBezTo>
                    <a:cubicBezTo>
                      <a:pt x="0" y="77"/>
                      <a:pt x="0" y="77"/>
                      <a:pt x="0" y="77"/>
                    </a:cubicBezTo>
                    <a:cubicBezTo>
                      <a:pt x="0" y="35"/>
                      <a:pt x="35" y="0"/>
                      <a:pt x="77" y="0"/>
                    </a:cubicBezTo>
                    <a:cubicBezTo>
                      <a:pt x="390" y="0"/>
                      <a:pt x="390" y="0"/>
                      <a:pt x="390" y="0"/>
                    </a:cubicBezTo>
                    <a:cubicBezTo>
                      <a:pt x="433" y="0"/>
                      <a:pt x="467" y="35"/>
                      <a:pt x="467" y="77"/>
                    </a:cubicBezTo>
                    <a:cubicBezTo>
                      <a:pt x="467" y="287"/>
                      <a:pt x="467" y="287"/>
                      <a:pt x="467" y="287"/>
                    </a:cubicBezTo>
                    <a:cubicBezTo>
                      <a:pt x="467" y="330"/>
                      <a:pt x="433" y="364"/>
                      <a:pt x="390" y="364"/>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9" name="Freeform 89"/>
              <p:cNvSpPr/>
              <p:nvPr/>
            </p:nvSpPr>
            <p:spPr bwMode="auto">
              <a:xfrm>
                <a:off x="415131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0" name="Freeform 90"/>
              <p:cNvSpPr/>
              <p:nvPr/>
            </p:nvSpPr>
            <p:spPr bwMode="auto">
              <a:xfrm>
                <a:off x="436086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1" name="Freeform 91"/>
              <p:cNvSpPr/>
              <p:nvPr/>
            </p:nvSpPr>
            <p:spPr bwMode="auto">
              <a:xfrm>
                <a:off x="457200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2" name="Freeform 92"/>
              <p:cNvSpPr/>
              <p:nvPr/>
            </p:nvSpPr>
            <p:spPr bwMode="auto">
              <a:xfrm>
                <a:off x="4784726" y="2155825"/>
                <a:ext cx="187325"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3" name="Freeform 93"/>
              <p:cNvSpPr/>
              <p:nvPr/>
            </p:nvSpPr>
            <p:spPr bwMode="auto">
              <a:xfrm>
                <a:off x="4995863" y="2155825"/>
                <a:ext cx="187325"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4" name="Freeform 94"/>
              <p:cNvSpPr/>
              <p:nvPr/>
            </p:nvSpPr>
            <p:spPr bwMode="auto">
              <a:xfrm>
                <a:off x="5207001" y="2155825"/>
                <a:ext cx="185738"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5" name="Freeform 95"/>
              <p:cNvSpPr/>
              <p:nvPr/>
            </p:nvSpPr>
            <p:spPr bwMode="auto">
              <a:xfrm>
                <a:off x="5418138"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8" y="8"/>
                      <a:pt x="78" y="18"/>
                    </a:cubicBezTo>
                    <a:cubicBezTo>
                      <a:pt x="78" y="32"/>
                      <a:pt x="78" y="32"/>
                      <a:pt x="78" y="32"/>
                    </a:cubicBezTo>
                    <a:cubicBezTo>
                      <a:pt x="78"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6" name="Freeform 96"/>
              <p:cNvSpPr/>
              <p:nvPr/>
            </p:nvSpPr>
            <p:spPr bwMode="auto">
              <a:xfrm>
                <a:off x="5627688"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8" y="8"/>
                      <a:pt x="78" y="18"/>
                    </a:cubicBezTo>
                    <a:cubicBezTo>
                      <a:pt x="78" y="32"/>
                      <a:pt x="78" y="32"/>
                      <a:pt x="78" y="32"/>
                    </a:cubicBezTo>
                    <a:cubicBezTo>
                      <a:pt x="78"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7" name="Freeform 97"/>
              <p:cNvSpPr/>
              <p:nvPr/>
            </p:nvSpPr>
            <p:spPr bwMode="auto">
              <a:xfrm>
                <a:off x="5838826"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70" y="0"/>
                      <a:pt x="78" y="8"/>
                      <a:pt x="78" y="18"/>
                    </a:cubicBezTo>
                    <a:cubicBezTo>
                      <a:pt x="78" y="32"/>
                      <a:pt x="78" y="32"/>
                      <a:pt x="78" y="32"/>
                    </a:cubicBezTo>
                    <a:cubicBezTo>
                      <a:pt x="78" y="43"/>
                      <a:pt x="70"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8" name="Freeform 98"/>
              <p:cNvSpPr/>
              <p:nvPr/>
            </p:nvSpPr>
            <p:spPr bwMode="auto">
              <a:xfrm>
                <a:off x="604996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8" y="51"/>
                      <a:pt x="0" y="43"/>
                      <a:pt x="0" y="32"/>
                    </a:cubicBezTo>
                    <a:cubicBezTo>
                      <a:pt x="0" y="18"/>
                      <a:pt x="0" y="18"/>
                      <a:pt x="0" y="18"/>
                    </a:cubicBezTo>
                    <a:cubicBezTo>
                      <a:pt x="0" y="8"/>
                      <a:pt x="8"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9" name="Freeform 99"/>
              <p:cNvSpPr/>
              <p:nvPr/>
            </p:nvSpPr>
            <p:spPr bwMode="auto">
              <a:xfrm>
                <a:off x="626110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8" y="51"/>
                      <a:pt x="0" y="43"/>
                      <a:pt x="0" y="32"/>
                    </a:cubicBezTo>
                    <a:cubicBezTo>
                      <a:pt x="0" y="18"/>
                      <a:pt x="0" y="18"/>
                      <a:pt x="0" y="18"/>
                    </a:cubicBezTo>
                    <a:cubicBezTo>
                      <a:pt x="0" y="8"/>
                      <a:pt x="8"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0" name="Freeform 100"/>
              <p:cNvSpPr/>
              <p:nvPr/>
            </p:nvSpPr>
            <p:spPr bwMode="auto">
              <a:xfrm>
                <a:off x="647065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1" name="Freeform 101"/>
              <p:cNvSpPr/>
              <p:nvPr/>
            </p:nvSpPr>
            <p:spPr bwMode="auto">
              <a:xfrm>
                <a:off x="6681788"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2" name="Freeform 102"/>
              <p:cNvSpPr/>
              <p:nvPr/>
            </p:nvSpPr>
            <p:spPr bwMode="auto">
              <a:xfrm>
                <a:off x="6896101" y="2155825"/>
                <a:ext cx="185738"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3" name="Freeform 103"/>
              <p:cNvSpPr/>
              <p:nvPr/>
            </p:nvSpPr>
            <p:spPr bwMode="auto">
              <a:xfrm>
                <a:off x="4157663"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 name="Freeform 104"/>
              <p:cNvSpPr/>
              <p:nvPr/>
            </p:nvSpPr>
            <p:spPr bwMode="auto">
              <a:xfrm>
                <a:off x="4467226"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 name="Freeform 105"/>
              <p:cNvSpPr/>
              <p:nvPr/>
            </p:nvSpPr>
            <p:spPr bwMode="auto">
              <a:xfrm>
                <a:off x="4513263"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6" name="Freeform 106"/>
              <p:cNvSpPr/>
              <p:nvPr/>
            </p:nvSpPr>
            <p:spPr bwMode="auto">
              <a:xfrm>
                <a:off x="4621213" y="2932113"/>
                <a:ext cx="168275"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7" name="Freeform 107"/>
              <p:cNvSpPr/>
              <p:nvPr/>
            </p:nvSpPr>
            <p:spPr bwMode="auto">
              <a:xfrm>
                <a:off x="4157663" y="3144838"/>
                <a:ext cx="173038" cy="206375"/>
              </a:xfrm>
              <a:custGeom>
                <a:gdLst>
                  <a:gd name="T0" fmla="*/ 57 w 71"/>
                  <a:gd name="T1" fmla="*/ 85 h 85"/>
                  <a:gd name="T2" fmla="*/ 13 w 71"/>
                  <a:gd name="T3" fmla="*/ 85 h 85"/>
                  <a:gd name="T4" fmla="*/ 0 w 71"/>
                  <a:gd name="T5" fmla="*/ 71 h 85"/>
                  <a:gd name="T6" fmla="*/ 0 w 71"/>
                  <a:gd name="T7" fmla="*/ 13 h 85"/>
                  <a:gd name="T8" fmla="*/ 13 w 71"/>
                  <a:gd name="T9" fmla="*/ 0 h 85"/>
                  <a:gd name="T10" fmla="*/ 57 w 71"/>
                  <a:gd name="T11" fmla="*/ 0 h 85"/>
                  <a:gd name="T12" fmla="*/ 71 w 71"/>
                  <a:gd name="T13" fmla="*/ 13 h 85"/>
                  <a:gd name="T14" fmla="*/ 71 w 71"/>
                  <a:gd name="T15" fmla="*/ 71 h 85"/>
                  <a:gd name="T16" fmla="*/ 57 w 71"/>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5" y="0"/>
                      <a:pt x="71" y="6"/>
                      <a:pt x="71" y="13"/>
                    </a:cubicBezTo>
                    <a:cubicBezTo>
                      <a:pt x="71" y="71"/>
                      <a:pt x="71" y="71"/>
                      <a:pt x="71" y="71"/>
                    </a:cubicBezTo>
                    <a:cubicBezTo>
                      <a:pt x="71" y="79"/>
                      <a:pt x="65"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8" name="Freeform 108"/>
              <p:cNvSpPr/>
              <p:nvPr/>
            </p:nvSpPr>
            <p:spPr bwMode="auto">
              <a:xfrm>
                <a:off x="4365626" y="3144838"/>
                <a:ext cx="169863" cy="206375"/>
              </a:xfrm>
              <a:custGeom>
                <a:gdLst>
                  <a:gd name="T0" fmla="*/ 57 w 70"/>
                  <a:gd name="T1" fmla="*/ 85 h 85"/>
                  <a:gd name="T2" fmla="*/ 13 w 70"/>
                  <a:gd name="T3" fmla="*/ 85 h 85"/>
                  <a:gd name="T4" fmla="*/ 0 w 70"/>
                  <a:gd name="T5" fmla="*/ 71 h 85"/>
                  <a:gd name="T6" fmla="*/ 0 w 70"/>
                  <a:gd name="T7" fmla="*/ 13 h 85"/>
                  <a:gd name="T8" fmla="*/ 13 w 70"/>
                  <a:gd name="T9" fmla="*/ 0 h 85"/>
                  <a:gd name="T10" fmla="*/ 57 w 70"/>
                  <a:gd name="T11" fmla="*/ 0 h 85"/>
                  <a:gd name="T12" fmla="*/ 70 w 70"/>
                  <a:gd name="T13" fmla="*/ 13 h 85"/>
                  <a:gd name="T14" fmla="*/ 70 w 70"/>
                  <a:gd name="T15" fmla="*/ 71 h 85"/>
                  <a:gd name="T16" fmla="*/ 57 w 70"/>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4" y="0"/>
                      <a:pt x="70" y="6"/>
                      <a:pt x="70" y="13"/>
                    </a:cubicBezTo>
                    <a:cubicBezTo>
                      <a:pt x="70" y="71"/>
                      <a:pt x="70" y="71"/>
                      <a:pt x="70" y="71"/>
                    </a:cubicBezTo>
                    <a:cubicBezTo>
                      <a:pt x="70" y="79"/>
                      <a:pt x="64"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9" name="Freeform 109"/>
              <p:cNvSpPr/>
              <p:nvPr/>
            </p:nvSpPr>
            <p:spPr bwMode="auto">
              <a:xfrm>
                <a:off x="4567238" y="3144838"/>
                <a:ext cx="171450" cy="206375"/>
              </a:xfrm>
              <a:custGeom>
                <a:gdLst>
                  <a:gd name="T0" fmla="*/ 57 w 71"/>
                  <a:gd name="T1" fmla="*/ 85 h 85"/>
                  <a:gd name="T2" fmla="*/ 13 w 71"/>
                  <a:gd name="T3" fmla="*/ 85 h 85"/>
                  <a:gd name="T4" fmla="*/ 0 w 71"/>
                  <a:gd name="T5" fmla="*/ 71 h 85"/>
                  <a:gd name="T6" fmla="*/ 0 w 71"/>
                  <a:gd name="T7" fmla="*/ 13 h 85"/>
                  <a:gd name="T8" fmla="*/ 13 w 71"/>
                  <a:gd name="T9" fmla="*/ 0 h 85"/>
                  <a:gd name="T10" fmla="*/ 57 w 71"/>
                  <a:gd name="T11" fmla="*/ 0 h 85"/>
                  <a:gd name="T12" fmla="*/ 71 w 71"/>
                  <a:gd name="T13" fmla="*/ 13 h 85"/>
                  <a:gd name="T14" fmla="*/ 71 w 71"/>
                  <a:gd name="T15" fmla="*/ 71 h 85"/>
                  <a:gd name="T16" fmla="*/ 57 w 71"/>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5" y="0"/>
                      <a:pt x="71" y="6"/>
                      <a:pt x="71" y="13"/>
                    </a:cubicBezTo>
                    <a:cubicBezTo>
                      <a:pt x="71" y="71"/>
                      <a:pt x="71" y="71"/>
                      <a:pt x="71" y="71"/>
                    </a:cubicBezTo>
                    <a:cubicBezTo>
                      <a:pt x="71" y="79"/>
                      <a:pt x="65"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0" name="Freeform 110"/>
              <p:cNvSpPr/>
              <p:nvPr/>
            </p:nvSpPr>
            <p:spPr bwMode="auto">
              <a:xfrm>
                <a:off x="4770438" y="3144838"/>
                <a:ext cx="223838" cy="206375"/>
              </a:xfrm>
              <a:custGeom>
                <a:gdLst>
                  <a:gd name="T0" fmla="*/ 77 w 92"/>
                  <a:gd name="T1" fmla="*/ 85 h 85"/>
                  <a:gd name="T2" fmla="*/ 15 w 92"/>
                  <a:gd name="T3" fmla="*/ 85 h 85"/>
                  <a:gd name="T4" fmla="*/ 0 w 92"/>
                  <a:gd name="T5" fmla="*/ 70 h 85"/>
                  <a:gd name="T6" fmla="*/ 0 w 92"/>
                  <a:gd name="T7" fmla="*/ 15 h 85"/>
                  <a:gd name="T8" fmla="*/ 15 w 92"/>
                  <a:gd name="T9" fmla="*/ 0 h 85"/>
                  <a:gd name="T10" fmla="*/ 77 w 92"/>
                  <a:gd name="T11" fmla="*/ 0 h 85"/>
                  <a:gd name="T12" fmla="*/ 92 w 92"/>
                  <a:gd name="T13" fmla="*/ 15 h 85"/>
                  <a:gd name="T14" fmla="*/ 92 w 92"/>
                  <a:gd name="T15" fmla="*/ 70 h 85"/>
                  <a:gd name="T16" fmla="*/ 77 w 92"/>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2" h="85">
                    <a:moveTo>
                      <a:pt x="77" y="85"/>
                    </a:moveTo>
                    <a:cubicBezTo>
                      <a:pt x="15" y="85"/>
                      <a:pt x="15" y="85"/>
                      <a:pt x="15" y="85"/>
                    </a:cubicBezTo>
                    <a:cubicBezTo>
                      <a:pt x="7" y="85"/>
                      <a:pt x="0" y="78"/>
                      <a:pt x="0" y="70"/>
                    </a:cubicBezTo>
                    <a:cubicBezTo>
                      <a:pt x="0" y="15"/>
                      <a:pt x="0" y="15"/>
                      <a:pt x="0" y="15"/>
                    </a:cubicBezTo>
                    <a:cubicBezTo>
                      <a:pt x="0" y="6"/>
                      <a:pt x="7" y="0"/>
                      <a:pt x="15" y="0"/>
                    </a:cubicBezTo>
                    <a:cubicBezTo>
                      <a:pt x="77" y="0"/>
                      <a:pt x="77" y="0"/>
                      <a:pt x="77" y="0"/>
                    </a:cubicBezTo>
                    <a:cubicBezTo>
                      <a:pt x="85" y="0"/>
                      <a:pt x="92" y="6"/>
                      <a:pt x="92" y="15"/>
                    </a:cubicBezTo>
                    <a:cubicBezTo>
                      <a:pt x="92" y="70"/>
                      <a:pt x="92" y="70"/>
                      <a:pt x="92" y="70"/>
                    </a:cubicBezTo>
                    <a:cubicBezTo>
                      <a:pt x="92" y="78"/>
                      <a:pt x="85" y="85"/>
                      <a:pt x="77"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1" name="Freeform 111"/>
              <p:cNvSpPr/>
              <p:nvPr/>
            </p:nvSpPr>
            <p:spPr bwMode="auto">
              <a:xfrm>
                <a:off x="6035676" y="3144838"/>
                <a:ext cx="222250" cy="206375"/>
              </a:xfrm>
              <a:custGeom>
                <a:gdLst>
                  <a:gd name="T0" fmla="*/ 77 w 92"/>
                  <a:gd name="T1" fmla="*/ 85 h 85"/>
                  <a:gd name="T2" fmla="*/ 15 w 92"/>
                  <a:gd name="T3" fmla="*/ 85 h 85"/>
                  <a:gd name="T4" fmla="*/ 0 w 92"/>
                  <a:gd name="T5" fmla="*/ 70 h 85"/>
                  <a:gd name="T6" fmla="*/ 0 w 92"/>
                  <a:gd name="T7" fmla="*/ 15 h 85"/>
                  <a:gd name="T8" fmla="*/ 15 w 92"/>
                  <a:gd name="T9" fmla="*/ 0 h 85"/>
                  <a:gd name="T10" fmla="*/ 77 w 92"/>
                  <a:gd name="T11" fmla="*/ 0 h 85"/>
                  <a:gd name="T12" fmla="*/ 92 w 92"/>
                  <a:gd name="T13" fmla="*/ 15 h 85"/>
                  <a:gd name="T14" fmla="*/ 92 w 92"/>
                  <a:gd name="T15" fmla="*/ 70 h 85"/>
                  <a:gd name="T16" fmla="*/ 77 w 92"/>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2" h="85">
                    <a:moveTo>
                      <a:pt x="77" y="85"/>
                    </a:moveTo>
                    <a:cubicBezTo>
                      <a:pt x="15" y="85"/>
                      <a:pt x="15" y="85"/>
                      <a:pt x="15" y="85"/>
                    </a:cubicBezTo>
                    <a:cubicBezTo>
                      <a:pt x="7" y="85"/>
                      <a:pt x="0" y="78"/>
                      <a:pt x="0" y="70"/>
                    </a:cubicBezTo>
                    <a:cubicBezTo>
                      <a:pt x="0" y="15"/>
                      <a:pt x="0" y="15"/>
                      <a:pt x="0" y="15"/>
                    </a:cubicBezTo>
                    <a:cubicBezTo>
                      <a:pt x="0" y="6"/>
                      <a:pt x="7" y="0"/>
                      <a:pt x="15" y="0"/>
                    </a:cubicBezTo>
                    <a:cubicBezTo>
                      <a:pt x="77" y="0"/>
                      <a:pt x="77" y="0"/>
                      <a:pt x="77" y="0"/>
                    </a:cubicBezTo>
                    <a:cubicBezTo>
                      <a:pt x="85" y="0"/>
                      <a:pt x="92" y="6"/>
                      <a:pt x="92" y="15"/>
                    </a:cubicBezTo>
                    <a:cubicBezTo>
                      <a:pt x="92" y="70"/>
                      <a:pt x="92" y="70"/>
                      <a:pt x="92" y="70"/>
                    </a:cubicBezTo>
                    <a:cubicBezTo>
                      <a:pt x="92" y="78"/>
                      <a:pt x="85" y="85"/>
                      <a:pt x="77"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2" name="Freeform 112"/>
              <p:cNvSpPr/>
              <p:nvPr/>
            </p:nvSpPr>
            <p:spPr bwMode="auto">
              <a:xfrm>
                <a:off x="6297613" y="3144838"/>
                <a:ext cx="166688" cy="206375"/>
              </a:xfrm>
              <a:custGeom>
                <a:gdLst>
                  <a:gd name="T0" fmla="*/ 56 w 69"/>
                  <a:gd name="T1" fmla="*/ 85 h 85"/>
                  <a:gd name="T2" fmla="*/ 13 w 69"/>
                  <a:gd name="T3" fmla="*/ 85 h 85"/>
                  <a:gd name="T4" fmla="*/ 0 w 69"/>
                  <a:gd name="T5" fmla="*/ 72 h 85"/>
                  <a:gd name="T6" fmla="*/ 0 w 69"/>
                  <a:gd name="T7" fmla="*/ 13 h 85"/>
                  <a:gd name="T8" fmla="*/ 13 w 69"/>
                  <a:gd name="T9" fmla="*/ 0 h 85"/>
                  <a:gd name="T10" fmla="*/ 56 w 69"/>
                  <a:gd name="T11" fmla="*/ 0 h 85"/>
                  <a:gd name="T12" fmla="*/ 69 w 69"/>
                  <a:gd name="T13" fmla="*/ 13 h 85"/>
                  <a:gd name="T14" fmla="*/ 69 w 69"/>
                  <a:gd name="T15" fmla="*/ 72 h 85"/>
                  <a:gd name="T16" fmla="*/ 56 w 69"/>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85">
                    <a:moveTo>
                      <a:pt x="56" y="85"/>
                    </a:moveTo>
                    <a:cubicBezTo>
                      <a:pt x="13" y="85"/>
                      <a:pt x="13" y="85"/>
                      <a:pt x="13" y="85"/>
                    </a:cubicBezTo>
                    <a:cubicBezTo>
                      <a:pt x="6" y="85"/>
                      <a:pt x="0" y="79"/>
                      <a:pt x="0" y="72"/>
                    </a:cubicBezTo>
                    <a:cubicBezTo>
                      <a:pt x="0" y="13"/>
                      <a:pt x="0" y="13"/>
                      <a:pt x="0" y="13"/>
                    </a:cubicBezTo>
                    <a:cubicBezTo>
                      <a:pt x="0" y="5"/>
                      <a:pt x="6" y="0"/>
                      <a:pt x="13" y="0"/>
                    </a:cubicBezTo>
                    <a:cubicBezTo>
                      <a:pt x="56" y="0"/>
                      <a:pt x="56" y="0"/>
                      <a:pt x="56" y="0"/>
                    </a:cubicBezTo>
                    <a:cubicBezTo>
                      <a:pt x="63" y="0"/>
                      <a:pt x="69" y="5"/>
                      <a:pt x="69" y="13"/>
                    </a:cubicBezTo>
                    <a:cubicBezTo>
                      <a:pt x="69" y="72"/>
                      <a:pt x="69" y="72"/>
                      <a:pt x="69" y="72"/>
                    </a:cubicBezTo>
                    <a:cubicBezTo>
                      <a:pt x="69" y="79"/>
                      <a:pt x="63" y="85"/>
                      <a:pt x="56"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3" name="Freeform 113"/>
              <p:cNvSpPr/>
              <p:nvPr/>
            </p:nvSpPr>
            <p:spPr bwMode="auto">
              <a:xfrm>
                <a:off x="5024438" y="3144838"/>
                <a:ext cx="987425" cy="206375"/>
              </a:xfrm>
              <a:custGeom>
                <a:gdLst>
                  <a:gd name="T0" fmla="*/ 376 w 407"/>
                  <a:gd name="T1" fmla="*/ 85 h 85"/>
                  <a:gd name="T2" fmla="*/ 31 w 407"/>
                  <a:gd name="T3" fmla="*/ 85 h 85"/>
                  <a:gd name="T4" fmla="*/ 0 w 407"/>
                  <a:gd name="T5" fmla="*/ 54 h 85"/>
                  <a:gd name="T6" fmla="*/ 0 w 407"/>
                  <a:gd name="T7" fmla="*/ 30 h 85"/>
                  <a:gd name="T8" fmla="*/ 31 w 407"/>
                  <a:gd name="T9" fmla="*/ 0 h 85"/>
                  <a:gd name="T10" fmla="*/ 376 w 407"/>
                  <a:gd name="T11" fmla="*/ 0 h 85"/>
                  <a:gd name="T12" fmla="*/ 407 w 407"/>
                  <a:gd name="T13" fmla="*/ 30 h 85"/>
                  <a:gd name="T14" fmla="*/ 407 w 407"/>
                  <a:gd name="T15" fmla="*/ 54 h 85"/>
                  <a:gd name="T16" fmla="*/ 376 w 407"/>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7" h="85">
                    <a:moveTo>
                      <a:pt x="376" y="85"/>
                    </a:moveTo>
                    <a:cubicBezTo>
                      <a:pt x="31" y="85"/>
                      <a:pt x="31" y="85"/>
                      <a:pt x="31" y="85"/>
                    </a:cubicBezTo>
                    <a:cubicBezTo>
                      <a:pt x="14" y="85"/>
                      <a:pt x="0" y="71"/>
                      <a:pt x="0" y="54"/>
                    </a:cubicBezTo>
                    <a:cubicBezTo>
                      <a:pt x="0" y="30"/>
                      <a:pt x="0" y="30"/>
                      <a:pt x="0" y="30"/>
                    </a:cubicBezTo>
                    <a:cubicBezTo>
                      <a:pt x="0" y="13"/>
                      <a:pt x="14" y="0"/>
                      <a:pt x="31" y="0"/>
                    </a:cubicBezTo>
                    <a:cubicBezTo>
                      <a:pt x="376" y="0"/>
                      <a:pt x="376" y="0"/>
                      <a:pt x="376" y="0"/>
                    </a:cubicBezTo>
                    <a:cubicBezTo>
                      <a:pt x="393" y="0"/>
                      <a:pt x="407" y="13"/>
                      <a:pt x="407" y="30"/>
                    </a:cubicBezTo>
                    <a:cubicBezTo>
                      <a:pt x="407" y="54"/>
                      <a:pt x="407" y="54"/>
                      <a:pt x="407" y="54"/>
                    </a:cubicBezTo>
                    <a:cubicBezTo>
                      <a:pt x="407" y="71"/>
                      <a:pt x="393" y="85"/>
                      <a:pt x="376"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4" name="Freeform 114"/>
              <p:cNvSpPr/>
              <p:nvPr/>
            </p:nvSpPr>
            <p:spPr bwMode="auto">
              <a:xfrm>
                <a:off x="4824413" y="2932113"/>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5" name="Freeform 115"/>
              <p:cNvSpPr/>
              <p:nvPr/>
            </p:nvSpPr>
            <p:spPr bwMode="auto">
              <a:xfrm>
                <a:off x="5024438"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6" name="Freeform 116"/>
              <p:cNvSpPr/>
              <p:nvPr/>
            </p:nvSpPr>
            <p:spPr bwMode="auto">
              <a:xfrm>
                <a:off x="52292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7" name="Freeform 117"/>
              <p:cNvSpPr/>
              <p:nvPr/>
            </p:nvSpPr>
            <p:spPr bwMode="auto">
              <a:xfrm>
                <a:off x="54324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8" name="Freeform 118"/>
              <p:cNvSpPr/>
              <p:nvPr/>
            </p:nvSpPr>
            <p:spPr bwMode="auto">
              <a:xfrm>
                <a:off x="56356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9" name="Freeform 119"/>
              <p:cNvSpPr/>
              <p:nvPr/>
            </p:nvSpPr>
            <p:spPr bwMode="auto">
              <a:xfrm>
                <a:off x="5838826"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0" name="Freeform 120"/>
              <p:cNvSpPr/>
              <p:nvPr/>
            </p:nvSpPr>
            <p:spPr bwMode="auto">
              <a:xfrm>
                <a:off x="6042026"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1" name="Freeform 121"/>
              <p:cNvSpPr/>
              <p:nvPr/>
            </p:nvSpPr>
            <p:spPr bwMode="auto">
              <a:xfrm>
                <a:off x="6246813"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2" name="Freeform 122"/>
              <p:cNvSpPr/>
              <p:nvPr/>
            </p:nvSpPr>
            <p:spPr bwMode="auto">
              <a:xfrm>
                <a:off x="6492876" y="3246438"/>
                <a:ext cx="174625" cy="106363"/>
              </a:xfrm>
              <a:custGeom>
                <a:gdLst>
                  <a:gd name="T0" fmla="*/ 56 w 72"/>
                  <a:gd name="T1" fmla="*/ 44 h 44"/>
                  <a:gd name="T2" fmla="*/ 16 w 72"/>
                  <a:gd name="T3" fmla="*/ 44 h 44"/>
                  <a:gd name="T4" fmla="*/ 0 w 72"/>
                  <a:gd name="T5" fmla="*/ 28 h 44"/>
                  <a:gd name="T6" fmla="*/ 0 w 72"/>
                  <a:gd name="T7" fmla="*/ 16 h 44"/>
                  <a:gd name="T8" fmla="*/ 16 w 72"/>
                  <a:gd name="T9" fmla="*/ 0 h 44"/>
                  <a:gd name="T10" fmla="*/ 56 w 72"/>
                  <a:gd name="T11" fmla="*/ 0 h 44"/>
                  <a:gd name="T12" fmla="*/ 72 w 72"/>
                  <a:gd name="T13" fmla="*/ 16 h 44"/>
                  <a:gd name="T14" fmla="*/ 72 w 72"/>
                  <a:gd name="T15" fmla="*/ 28 h 44"/>
                  <a:gd name="T16" fmla="*/ 56 w 72"/>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44">
                    <a:moveTo>
                      <a:pt x="56" y="44"/>
                    </a:moveTo>
                    <a:cubicBezTo>
                      <a:pt x="16" y="44"/>
                      <a:pt x="16" y="44"/>
                      <a:pt x="16" y="44"/>
                    </a:cubicBezTo>
                    <a:cubicBezTo>
                      <a:pt x="8" y="44"/>
                      <a:pt x="0" y="37"/>
                      <a:pt x="0" y="28"/>
                    </a:cubicBezTo>
                    <a:cubicBezTo>
                      <a:pt x="0" y="16"/>
                      <a:pt x="0" y="16"/>
                      <a:pt x="0" y="16"/>
                    </a:cubicBezTo>
                    <a:cubicBezTo>
                      <a:pt x="0" y="7"/>
                      <a:pt x="8" y="0"/>
                      <a:pt x="16" y="0"/>
                    </a:cubicBezTo>
                    <a:cubicBezTo>
                      <a:pt x="56" y="0"/>
                      <a:pt x="56" y="0"/>
                      <a:pt x="56" y="0"/>
                    </a:cubicBezTo>
                    <a:cubicBezTo>
                      <a:pt x="65" y="0"/>
                      <a:pt x="72" y="7"/>
                      <a:pt x="72" y="16"/>
                    </a:cubicBezTo>
                    <a:cubicBezTo>
                      <a:pt x="72" y="28"/>
                      <a:pt x="72" y="28"/>
                      <a:pt x="72" y="28"/>
                    </a:cubicBezTo>
                    <a:cubicBezTo>
                      <a:pt x="72" y="37"/>
                      <a:pt x="65"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3" name="Freeform 123"/>
              <p:cNvSpPr/>
              <p:nvPr/>
            </p:nvSpPr>
            <p:spPr bwMode="auto">
              <a:xfrm>
                <a:off x="6699251" y="3246438"/>
                <a:ext cx="171450" cy="106363"/>
              </a:xfrm>
              <a:custGeom>
                <a:gdLst>
                  <a:gd name="T0" fmla="*/ 56 w 71"/>
                  <a:gd name="T1" fmla="*/ 44 h 44"/>
                  <a:gd name="T2" fmla="*/ 15 w 71"/>
                  <a:gd name="T3" fmla="*/ 44 h 44"/>
                  <a:gd name="T4" fmla="*/ 0 w 71"/>
                  <a:gd name="T5" fmla="*/ 28 h 44"/>
                  <a:gd name="T6" fmla="*/ 0 w 71"/>
                  <a:gd name="T7" fmla="*/ 16 h 44"/>
                  <a:gd name="T8" fmla="*/ 15 w 71"/>
                  <a:gd name="T9" fmla="*/ 0 h 44"/>
                  <a:gd name="T10" fmla="*/ 56 w 71"/>
                  <a:gd name="T11" fmla="*/ 0 h 44"/>
                  <a:gd name="T12" fmla="*/ 71 w 71"/>
                  <a:gd name="T13" fmla="*/ 16 h 44"/>
                  <a:gd name="T14" fmla="*/ 71 w 71"/>
                  <a:gd name="T15" fmla="*/ 28 h 44"/>
                  <a:gd name="T16" fmla="*/ 56 w 71"/>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44">
                    <a:moveTo>
                      <a:pt x="56" y="44"/>
                    </a:moveTo>
                    <a:cubicBezTo>
                      <a:pt x="15" y="44"/>
                      <a:pt x="15" y="44"/>
                      <a:pt x="15" y="44"/>
                    </a:cubicBezTo>
                    <a:cubicBezTo>
                      <a:pt x="7" y="44"/>
                      <a:pt x="0" y="37"/>
                      <a:pt x="0" y="28"/>
                    </a:cubicBezTo>
                    <a:cubicBezTo>
                      <a:pt x="0" y="16"/>
                      <a:pt x="0" y="16"/>
                      <a:pt x="0" y="16"/>
                    </a:cubicBezTo>
                    <a:cubicBezTo>
                      <a:pt x="0" y="7"/>
                      <a:pt x="7" y="0"/>
                      <a:pt x="15" y="0"/>
                    </a:cubicBezTo>
                    <a:cubicBezTo>
                      <a:pt x="56" y="0"/>
                      <a:pt x="56" y="0"/>
                      <a:pt x="56" y="0"/>
                    </a:cubicBezTo>
                    <a:cubicBezTo>
                      <a:pt x="64" y="0"/>
                      <a:pt x="71" y="7"/>
                      <a:pt x="71" y="16"/>
                    </a:cubicBezTo>
                    <a:cubicBezTo>
                      <a:pt x="71" y="28"/>
                      <a:pt x="71" y="28"/>
                      <a:pt x="71" y="28"/>
                    </a:cubicBezTo>
                    <a:cubicBezTo>
                      <a:pt x="71" y="37"/>
                      <a:pt x="64"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4" name="Freeform 124"/>
              <p:cNvSpPr/>
              <p:nvPr/>
            </p:nvSpPr>
            <p:spPr bwMode="auto">
              <a:xfrm>
                <a:off x="6699251" y="3127375"/>
                <a:ext cx="171450" cy="106363"/>
              </a:xfrm>
              <a:custGeom>
                <a:gdLst>
                  <a:gd name="T0" fmla="*/ 56 w 71"/>
                  <a:gd name="T1" fmla="*/ 44 h 44"/>
                  <a:gd name="T2" fmla="*/ 15 w 71"/>
                  <a:gd name="T3" fmla="*/ 44 h 44"/>
                  <a:gd name="T4" fmla="*/ 0 w 71"/>
                  <a:gd name="T5" fmla="*/ 28 h 44"/>
                  <a:gd name="T6" fmla="*/ 0 w 71"/>
                  <a:gd name="T7" fmla="*/ 16 h 44"/>
                  <a:gd name="T8" fmla="*/ 15 w 71"/>
                  <a:gd name="T9" fmla="*/ 0 h 44"/>
                  <a:gd name="T10" fmla="*/ 56 w 71"/>
                  <a:gd name="T11" fmla="*/ 0 h 44"/>
                  <a:gd name="T12" fmla="*/ 71 w 71"/>
                  <a:gd name="T13" fmla="*/ 16 h 44"/>
                  <a:gd name="T14" fmla="*/ 71 w 71"/>
                  <a:gd name="T15" fmla="*/ 28 h 44"/>
                  <a:gd name="T16" fmla="*/ 56 w 71"/>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44">
                    <a:moveTo>
                      <a:pt x="56" y="44"/>
                    </a:moveTo>
                    <a:cubicBezTo>
                      <a:pt x="15" y="44"/>
                      <a:pt x="15" y="44"/>
                      <a:pt x="15" y="44"/>
                    </a:cubicBezTo>
                    <a:cubicBezTo>
                      <a:pt x="7" y="44"/>
                      <a:pt x="0" y="37"/>
                      <a:pt x="0" y="28"/>
                    </a:cubicBezTo>
                    <a:cubicBezTo>
                      <a:pt x="0" y="16"/>
                      <a:pt x="0" y="16"/>
                      <a:pt x="0" y="16"/>
                    </a:cubicBezTo>
                    <a:cubicBezTo>
                      <a:pt x="0" y="7"/>
                      <a:pt x="7" y="0"/>
                      <a:pt x="15" y="0"/>
                    </a:cubicBezTo>
                    <a:cubicBezTo>
                      <a:pt x="56" y="0"/>
                      <a:pt x="56" y="0"/>
                      <a:pt x="56" y="0"/>
                    </a:cubicBezTo>
                    <a:cubicBezTo>
                      <a:pt x="64" y="0"/>
                      <a:pt x="71" y="7"/>
                      <a:pt x="71" y="16"/>
                    </a:cubicBezTo>
                    <a:cubicBezTo>
                      <a:pt x="71" y="28"/>
                      <a:pt x="71" y="28"/>
                      <a:pt x="71" y="28"/>
                    </a:cubicBezTo>
                    <a:cubicBezTo>
                      <a:pt x="71" y="37"/>
                      <a:pt x="64"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5" name="Freeform 125"/>
              <p:cNvSpPr/>
              <p:nvPr/>
            </p:nvSpPr>
            <p:spPr bwMode="auto">
              <a:xfrm>
                <a:off x="6902451" y="3246438"/>
                <a:ext cx="174625" cy="106363"/>
              </a:xfrm>
              <a:custGeom>
                <a:gdLst>
                  <a:gd name="T0" fmla="*/ 56 w 72"/>
                  <a:gd name="T1" fmla="*/ 44 h 44"/>
                  <a:gd name="T2" fmla="*/ 16 w 72"/>
                  <a:gd name="T3" fmla="*/ 44 h 44"/>
                  <a:gd name="T4" fmla="*/ 0 w 72"/>
                  <a:gd name="T5" fmla="*/ 28 h 44"/>
                  <a:gd name="T6" fmla="*/ 0 w 72"/>
                  <a:gd name="T7" fmla="*/ 16 h 44"/>
                  <a:gd name="T8" fmla="*/ 16 w 72"/>
                  <a:gd name="T9" fmla="*/ 0 h 44"/>
                  <a:gd name="T10" fmla="*/ 56 w 72"/>
                  <a:gd name="T11" fmla="*/ 0 h 44"/>
                  <a:gd name="T12" fmla="*/ 72 w 72"/>
                  <a:gd name="T13" fmla="*/ 16 h 44"/>
                  <a:gd name="T14" fmla="*/ 72 w 72"/>
                  <a:gd name="T15" fmla="*/ 28 h 44"/>
                  <a:gd name="T16" fmla="*/ 56 w 72"/>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44">
                    <a:moveTo>
                      <a:pt x="56" y="44"/>
                    </a:moveTo>
                    <a:cubicBezTo>
                      <a:pt x="16" y="44"/>
                      <a:pt x="16" y="44"/>
                      <a:pt x="16" y="44"/>
                    </a:cubicBezTo>
                    <a:cubicBezTo>
                      <a:pt x="7" y="44"/>
                      <a:pt x="0" y="37"/>
                      <a:pt x="0" y="28"/>
                    </a:cubicBezTo>
                    <a:cubicBezTo>
                      <a:pt x="0" y="16"/>
                      <a:pt x="0" y="16"/>
                      <a:pt x="0" y="16"/>
                    </a:cubicBezTo>
                    <a:cubicBezTo>
                      <a:pt x="0" y="7"/>
                      <a:pt x="7" y="0"/>
                      <a:pt x="16" y="0"/>
                    </a:cubicBezTo>
                    <a:cubicBezTo>
                      <a:pt x="56" y="0"/>
                      <a:pt x="56" y="0"/>
                      <a:pt x="56" y="0"/>
                    </a:cubicBezTo>
                    <a:cubicBezTo>
                      <a:pt x="65" y="0"/>
                      <a:pt x="72" y="7"/>
                      <a:pt x="72" y="16"/>
                    </a:cubicBezTo>
                    <a:cubicBezTo>
                      <a:pt x="72" y="28"/>
                      <a:pt x="72" y="28"/>
                      <a:pt x="72" y="28"/>
                    </a:cubicBezTo>
                    <a:cubicBezTo>
                      <a:pt x="72" y="37"/>
                      <a:pt x="65"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6" name="Freeform 126"/>
              <p:cNvSpPr/>
              <p:nvPr/>
            </p:nvSpPr>
            <p:spPr bwMode="auto">
              <a:xfrm>
                <a:off x="4718051" y="2720975"/>
                <a:ext cx="171450"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7" name="Freeform 127"/>
              <p:cNvSpPr/>
              <p:nvPr/>
            </p:nvSpPr>
            <p:spPr bwMode="auto">
              <a:xfrm>
                <a:off x="4922838" y="2720975"/>
                <a:ext cx="173038"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8" name="Freeform 128"/>
              <p:cNvSpPr/>
              <p:nvPr/>
            </p:nvSpPr>
            <p:spPr bwMode="auto">
              <a:xfrm>
                <a:off x="5129213"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9" name="Freeform 129"/>
              <p:cNvSpPr/>
              <p:nvPr/>
            </p:nvSpPr>
            <p:spPr bwMode="auto">
              <a:xfrm>
                <a:off x="5332413" y="2720975"/>
                <a:ext cx="173038"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0" name="Freeform 130"/>
              <p:cNvSpPr/>
              <p:nvPr/>
            </p:nvSpPr>
            <p:spPr bwMode="auto">
              <a:xfrm>
                <a:off x="553878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1" name="Freeform 131"/>
              <p:cNvSpPr/>
              <p:nvPr/>
            </p:nvSpPr>
            <p:spPr bwMode="auto">
              <a:xfrm>
                <a:off x="5735638" y="2720975"/>
                <a:ext cx="168275"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6" y="75"/>
                      <a:pt x="0" y="69"/>
                      <a:pt x="0" y="63"/>
                    </a:cubicBezTo>
                    <a:cubicBezTo>
                      <a:pt x="0" y="12"/>
                      <a:pt x="0" y="12"/>
                      <a:pt x="0" y="12"/>
                    </a:cubicBezTo>
                    <a:cubicBezTo>
                      <a:pt x="0" y="5"/>
                      <a:pt x="6"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2" name="Freeform 132"/>
              <p:cNvSpPr/>
              <p:nvPr/>
            </p:nvSpPr>
            <p:spPr bwMode="auto">
              <a:xfrm>
                <a:off x="593883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3" name="Freeform 133"/>
              <p:cNvSpPr/>
              <p:nvPr/>
            </p:nvSpPr>
            <p:spPr bwMode="auto">
              <a:xfrm>
                <a:off x="614203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4" name="Freeform 134"/>
              <p:cNvSpPr/>
              <p:nvPr/>
            </p:nvSpPr>
            <p:spPr bwMode="auto">
              <a:xfrm>
                <a:off x="6343651" y="2720975"/>
                <a:ext cx="171450"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5" name="Freeform 135"/>
              <p:cNvSpPr/>
              <p:nvPr/>
            </p:nvSpPr>
            <p:spPr bwMode="auto">
              <a:xfrm>
                <a:off x="6546851"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4" y="0"/>
                      <a:pt x="70" y="5"/>
                      <a:pt x="70" y="12"/>
                    </a:cubicBezTo>
                    <a:cubicBezTo>
                      <a:pt x="70" y="63"/>
                      <a:pt x="70" y="63"/>
                      <a:pt x="70" y="63"/>
                    </a:cubicBezTo>
                    <a:cubicBezTo>
                      <a:pt x="70" y="69"/>
                      <a:pt x="64"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6" name="Freeform 136"/>
              <p:cNvSpPr/>
              <p:nvPr/>
            </p:nvSpPr>
            <p:spPr bwMode="auto">
              <a:xfrm>
                <a:off x="6446838"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7" name="Freeform 137"/>
              <p:cNvSpPr/>
              <p:nvPr/>
            </p:nvSpPr>
            <p:spPr bwMode="auto">
              <a:xfrm>
                <a:off x="6754813" y="2720975"/>
                <a:ext cx="322263" cy="182563"/>
              </a:xfrm>
              <a:custGeom>
                <a:gdLst>
                  <a:gd name="T0" fmla="*/ 116 w 133"/>
                  <a:gd name="T1" fmla="*/ 75 h 75"/>
                  <a:gd name="T2" fmla="*/ 17 w 133"/>
                  <a:gd name="T3" fmla="*/ 75 h 75"/>
                  <a:gd name="T4" fmla="*/ 0 w 133"/>
                  <a:gd name="T5" fmla="*/ 58 h 75"/>
                  <a:gd name="T6" fmla="*/ 0 w 133"/>
                  <a:gd name="T7" fmla="*/ 17 h 75"/>
                  <a:gd name="T8" fmla="*/ 17 w 133"/>
                  <a:gd name="T9" fmla="*/ 0 h 75"/>
                  <a:gd name="T10" fmla="*/ 116 w 133"/>
                  <a:gd name="T11" fmla="*/ 0 h 75"/>
                  <a:gd name="T12" fmla="*/ 133 w 133"/>
                  <a:gd name="T13" fmla="*/ 17 h 75"/>
                  <a:gd name="T14" fmla="*/ 133 w 133"/>
                  <a:gd name="T15" fmla="*/ 58 h 75"/>
                  <a:gd name="T16" fmla="*/ 116 w 133"/>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3" h="75">
                    <a:moveTo>
                      <a:pt x="116" y="75"/>
                    </a:moveTo>
                    <a:cubicBezTo>
                      <a:pt x="17" y="75"/>
                      <a:pt x="17" y="75"/>
                      <a:pt x="17" y="75"/>
                    </a:cubicBezTo>
                    <a:cubicBezTo>
                      <a:pt x="8" y="75"/>
                      <a:pt x="0" y="67"/>
                      <a:pt x="0" y="58"/>
                    </a:cubicBezTo>
                    <a:cubicBezTo>
                      <a:pt x="0" y="17"/>
                      <a:pt x="0" y="17"/>
                      <a:pt x="0" y="17"/>
                    </a:cubicBezTo>
                    <a:cubicBezTo>
                      <a:pt x="0" y="7"/>
                      <a:pt x="8" y="0"/>
                      <a:pt x="17" y="0"/>
                    </a:cubicBezTo>
                    <a:cubicBezTo>
                      <a:pt x="116" y="0"/>
                      <a:pt x="116" y="0"/>
                      <a:pt x="116" y="0"/>
                    </a:cubicBezTo>
                    <a:cubicBezTo>
                      <a:pt x="125" y="0"/>
                      <a:pt x="133" y="7"/>
                      <a:pt x="133" y="17"/>
                    </a:cubicBezTo>
                    <a:cubicBezTo>
                      <a:pt x="133" y="58"/>
                      <a:pt x="133" y="58"/>
                      <a:pt x="133" y="58"/>
                    </a:cubicBezTo>
                    <a:cubicBezTo>
                      <a:pt x="133" y="67"/>
                      <a:pt x="125" y="75"/>
                      <a:pt x="116"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8" name="Freeform 138"/>
              <p:cNvSpPr/>
              <p:nvPr/>
            </p:nvSpPr>
            <p:spPr bwMode="auto">
              <a:xfrm>
                <a:off x="6648451" y="2932113"/>
                <a:ext cx="428625" cy="184150"/>
              </a:xfrm>
              <a:custGeom>
                <a:gdLst>
                  <a:gd name="T0" fmla="*/ 157 w 177"/>
                  <a:gd name="T1" fmla="*/ 76 h 76"/>
                  <a:gd name="T2" fmla="*/ 20 w 177"/>
                  <a:gd name="T3" fmla="*/ 76 h 76"/>
                  <a:gd name="T4" fmla="*/ 0 w 177"/>
                  <a:gd name="T5" fmla="*/ 56 h 76"/>
                  <a:gd name="T6" fmla="*/ 0 w 177"/>
                  <a:gd name="T7" fmla="*/ 20 h 76"/>
                  <a:gd name="T8" fmla="*/ 20 w 177"/>
                  <a:gd name="T9" fmla="*/ 0 h 76"/>
                  <a:gd name="T10" fmla="*/ 157 w 177"/>
                  <a:gd name="T11" fmla="*/ 0 h 76"/>
                  <a:gd name="T12" fmla="*/ 177 w 177"/>
                  <a:gd name="T13" fmla="*/ 20 h 76"/>
                  <a:gd name="T14" fmla="*/ 177 w 177"/>
                  <a:gd name="T15" fmla="*/ 56 h 76"/>
                  <a:gd name="T16" fmla="*/ 157 w 177"/>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7" h="76">
                    <a:moveTo>
                      <a:pt x="157" y="76"/>
                    </a:moveTo>
                    <a:cubicBezTo>
                      <a:pt x="20" y="76"/>
                      <a:pt x="20" y="76"/>
                      <a:pt x="20" y="76"/>
                    </a:cubicBezTo>
                    <a:cubicBezTo>
                      <a:pt x="9" y="76"/>
                      <a:pt x="0" y="67"/>
                      <a:pt x="0" y="56"/>
                    </a:cubicBezTo>
                    <a:cubicBezTo>
                      <a:pt x="0" y="20"/>
                      <a:pt x="0" y="20"/>
                      <a:pt x="0" y="20"/>
                    </a:cubicBezTo>
                    <a:cubicBezTo>
                      <a:pt x="0" y="9"/>
                      <a:pt x="9" y="0"/>
                      <a:pt x="20" y="0"/>
                    </a:cubicBezTo>
                    <a:cubicBezTo>
                      <a:pt x="157" y="0"/>
                      <a:pt x="157" y="0"/>
                      <a:pt x="157" y="0"/>
                    </a:cubicBezTo>
                    <a:cubicBezTo>
                      <a:pt x="168" y="0"/>
                      <a:pt x="177" y="9"/>
                      <a:pt x="177" y="20"/>
                    </a:cubicBezTo>
                    <a:cubicBezTo>
                      <a:pt x="177" y="56"/>
                      <a:pt x="177" y="56"/>
                      <a:pt x="177" y="56"/>
                    </a:cubicBezTo>
                    <a:cubicBezTo>
                      <a:pt x="177" y="67"/>
                      <a:pt x="168" y="76"/>
                      <a:pt x="157"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9" name="Freeform 139"/>
              <p:cNvSpPr/>
              <p:nvPr/>
            </p:nvSpPr>
            <p:spPr bwMode="auto">
              <a:xfrm>
                <a:off x="4157663" y="2720975"/>
                <a:ext cx="325438" cy="182563"/>
              </a:xfrm>
              <a:custGeom>
                <a:gdLst>
                  <a:gd name="T0" fmla="*/ 117 w 134"/>
                  <a:gd name="T1" fmla="*/ 75 h 75"/>
                  <a:gd name="T2" fmla="*/ 17 w 134"/>
                  <a:gd name="T3" fmla="*/ 75 h 75"/>
                  <a:gd name="T4" fmla="*/ 0 w 134"/>
                  <a:gd name="T5" fmla="*/ 58 h 75"/>
                  <a:gd name="T6" fmla="*/ 0 w 134"/>
                  <a:gd name="T7" fmla="*/ 17 h 75"/>
                  <a:gd name="T8" fmla="*/ 17 w 134"/>
                  <a:gd name="T9" fmla="*/ 0 h 75"/>
                  <a:gd name="T10" fmla="*/ 117 w 134"/>
                  <a:gd name="T11" fmla="*/ 0 h 75"/>
                  <a:gd name="T12" fmla="*/ 134 w 134"/>
                  <a:gd name="T13" fmla="*/ 17 h 75"/>
                  <a:gd name="T14" fmla="*/ 134 w 134"/>
                  <a:gd name="T15" fmla="*/ 58 h 75"/>
                  <a:gd name="T16" fmla="*/ 117 w 134"/>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75">
                    <a:moveTo>
                      <a:pt x="117" y="75"/>
                    </a:moveTo>
                    <a:cubicBezTo>
                      <a:pt x="17" y="75"/>
                      <a:pt x="17" y="75"/>
                      <a:pt x="17" y="75"/>
                    </a:cubicBezTo>
                    <a:cubicBezTo>
                      <a:pt x="8" y="75"/>
                      <a:pt x="0" y="67"/>
                      <a:pt x="0" y="58"/>
                    </a:cubicBezTo>
                    <a:cubicBezTo>
                      <a:pt x="0" y="17"/>
                      <a:pt x="0" y="17"/>
                      <a:pt x="0" y="17"/>
                    </a:cubicBezTo>
                    <a:cubicBezTo>
                      <a:pt x="0" y="7"/>
                      <a:pt x="8" y="0"/>
                      <a:pt x="17" y="0"/>
                    </a:cubicBezTo>
                    <a:cubicBezTo>
                      <a:pt x="117" y="0"/>
                      <a:pt x="117" y="0"/>
                      <a:pt x="117" y="0"/>
                    </a:cubicBezTo>
                    <a:cubicBezTo>
                      <a:pt x="126" y="0"/>
                      <a:pt x="134" y="7"/>
                      <a:pt x="134" y="17"/>
                    </a:cubicBezTo>
                    <a:cubicBezTo>
                      <a:pt x="134" y="58"/>
                      <a:pt x="134" y="58"/>
                      <a:pt x="134" y="58"/>
                    </a:cubicBezTo>
                    <a:cubicBezTo>
                      <a:pt x="134" y="67"/>
                      <a:pt x="126" y="75"/>
                      <a:pt x="117"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0" name="Freeform 140"/>
              <p:cNvSpPr/>
              <p:nvPr/>
            </p:nvSpPr>
            <p:spPr bwMode="auto">
              <a:xfrm>
                <a:off x="4156076" y="2932113"/>
                <a:ext cx="433388" cy="184150"/>
              </a:xfrm>
              <a:custGeom>
                <a:gdLst>
                  <a:gd name="T0" fmla="*/ 159 w 179"/>
                  <a:gd name="T1" fmla="*/ 76 h 76"/>
                  <a:gd name="T2" fmla="*/ 20 w 179"/>
                  <a:gd name="T3" fmla="*/ 76 h 76"/>
                  <a:gd name="T4" fmla="*/ 0 w 179"/>
                  <a:gd name="T5" fmla="*/ 56 h 76"/>
                  <a:gd name="T6" fmla="*/ 0 w 179"/>
                  <a:gd name="T7" fmla="*/ 20 h 76"/>
                  <a:gd name="T8" fmla="*/ 20 w 179"/>
                  <a:gd name="T9" fmla="*/ 0 h 76"/>
                  <a:gd name="T10" fmla="*/ 159 w 179"/>
                  <a:gd name="T11" fmla="*/ 0 h 76"/>
                  <a:gd name="T12" fmla="*/ 179 w 179"/>
                  <a:gd name="T13" fmla="*/ 20 h 76"/>
                  <a:gd name="T14" fmla="*/ 179 w 179"/>
                  <a:gd name="T15" fmla="*/ 56 h 76"/>
                  <a:gd name="T16" fmla="*/ 159 w 179"/>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9" h="76">
                    <a:moveTo>
                      <a:pt x="159" y="76"/>
                    </a:moveTo>
                    <a:cubicBezTo>
                      <a:pt x="20" y="76"/>
                      <a:pt x="20" y="76"/>
                      <a:pt x="20" y="76"/>
                    </a:cubicBezTo>
                    <a:cubicBezTo>
                      <a:pt x="9" y="76"/>
                      <a:pt x="0" y="67"/>
                      <a:pt x="0" y="56"/>
                    </a:cubicBezTo>
                    <a:cubicBezTo>
                      <a:pt x="0" y="20"/>
                      <a:pt x="0" y="20"/>
                      <a:pt x="0" y="20"/>
                    </a:cubicBezTo>
                    <a:cubicBezTo>
                      <a:pt x="0" y="9"/>
                      <a:pt x="9" y="0"/>
                      <a:pt x="20" y="0"/>
                    </a:cubicBezTo>
                    <a:cubicBezTo>
                      <a:pt x="159" y="0"/>
                      <a:pt x="159" y="0"/>
                      <a:pt x="159" y="0"/>
                    </a:cubicBezTo>
                    <a:cubicBezTo>
                      <a:pt x="170" y="0"/>
                      <a:pt x="179" y="9"/>
                      <a:pt x="179" y="20"/>
                    </a:cubicBezTo>
                    <a:cubicBezTo>
                      <a:pt x="179" y="56"/>
                      <a:pt x="179" y="56"/>
                      <a:pt x="179" y="56"/>
                    </a:cubicBezTo>
                    <a:cubicBezTo>
                      <a:pt x="179" y="67"/>
                      <a:pt x="170" y="76"/>
                      <a:pt x="159"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1" name="Freeform 141"/>
              <p:cNvSpPr/>
              <p:nvPr/>
            </p:nvSpPr>
            <p:spPr bwMode="auto">
              <a:xfrm>
                <a:off x="4672013"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2" name="Freeform 142"/>
              <p:cNvSpPr/>
              <p:nvPr/>
            </p:nvSpPr>
            <p:spPr bwMode="auto">
              <a:xfrm>
                <a:off x="4875213"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6" y="76"/>
                      <a:pt x="0" y="70"/>
                      <a:pt x="0" y="63"/>
                    </a:cubicBezTo>
                    <a:cubicBezTo>
                      <a:pt x="0" y="13"/>
                      <a:pt x="0" y="13"/>
                      <a:pt x="0" y="13"/>
                    </a:cubicBezTo>
                    <a:cubicBezTo>
                      <a:pt x="0" y="6"/>
                      <a:pt x="6"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3" name="Freeform 143"/>
              <p:cNvSpPr/>
              <p:nvPr/>
            </p:nvSpPr>
            <p:spPr bwMode="auto">
              <a:xfrm>
                <a:off x="5078413"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4" name="Freeform 144"/>
              <p:cNvSpPr/>
              <p:nvPr/>
            </p:nvSpPr>
            <p:spPr bwMode="auto">
              <a:xfrm>
                <a:off x="5284788" y="2508250"/>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5" name="Freeform 145"/>
              <p:cNvSpPr/>
              <p:nvPr/>
            </p:nvSpPr>
            <p:spPr bwMode="auto">
              <a:xfrm>
                <a:off x="5484813"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6" name="Freeform 146"/>
              <p:cNvSpPr/>
              <p:nvPr/>
            </p:nvSpPr>
            <p:spPr bwMode="auto">
              <a:xfrm>
                <a:off x="5684838"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7" name="Freeform 147"/>
              <p:cNvSpPr/>
              <p:nvPr/>
            </p:nvSpPr>
            <p:spPr bwMode="auto">
              <a:xfrm>
                <a:off x="5889626"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8" name="Freeform 148"/>
              <p:cNvSpPr/>
              <p:nvPr/>
            </p:nvSpPr>
            <p:spPr bwMode="auto">
              <a:xfrm>
                <a:off x="6092826"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9" name="Freeform 149"/>
              <p:cNvSpPr/>
              <p:nvPr/>
            </p:nvSpPr>
            <p:spPr bwMode="auto">
              <a:xfrm>
                <a:off x="6294438"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4" y="0"/>
                      <a:pt x="70" y="6"/>
                      <a:pt x="70" y="13"/>
                    </a:cubicBezTo>
                    <a:cubicBezTo>
                      <a:pt x="70" y="63"/>
                      <a:pt x="70" y="63"/>
                      <a:pt x="70" y="63"/>
                    </a:cubicBezTo>
                    <a:cubicBezTo>
                      <a:pt x="70" y="70"/>
                      <a:pt x="64"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0" name="Freeform 150"/>
              <p:cNvSpPr/>
              <p:nvPr/>
            </p:nvSpPr>
            <p:spPr bwMode="auto">
              <a:xfrm>
                <a:off x="6502401"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4" y="0"/>
                      <a:pt x="70" y="6"/>
                      <a:pt x="70" y="13"/>
                    </a:cubicBezTo>
                    <a:cubicBezTo>
                      <a:pt x="70" y="63"/>
                      <a:pt x="70" y="63"/>
                      <a:pt x="70" y="63"/>
                    </a:cubicBezTo>
                    <a:cubicBezTo>
                      <a:pt x="70" y="70"/>
                      <a:pt x="64"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1" name="Freeform 151"/>
              <p:cNvSpPr/>
              <p:nvPr/>
            </p:nvSpPr>
            <p:spPr bwMode="auto">
              <a:xfrm>
                <a:off x="6700838"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2" name="Freeform 152"/>
              <p:cNvSpPr/>
              <p:nvPr/>
            </p:nvSpPr>
            <p:spPr bwMode="auto">
              <a:xfrm>
                <a:off x="6907213" y="2508250"/>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3" name="Freeform 153"/>
              <p:cNvSpPr/>
              <p:nvPr/>
            </p:nvSpPr>
            <p:spPr bwMode="auto">
              <a:xfrm>
                <a:off x="4365626" y="2295525"/>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4" name="Freeform 154"/>
              <p:cNvSpPr/>
              <p:nvPr/>
            </p:nvSpPr>
            <p:spPr bwMode="auto">
              <a:xfrm>
                <a:off x="45656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5" name="Freeform 155"/>
              <p:cNvSpPr/>
              <p:nvPr/>
            </p:nvSpPr>
            <p:spPr bwMode="auto">
              <a:xfrm>
                <a:off x="4770438"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6" name="Freeform 156"/>
              <p:cNvSpPr/>
              <p:nvPr/>
            </p:nvSpPr>
            <p:spPr bwMode="auto">
              <a:xfrm>
                <a:off x="49720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7" name="Freeform 157"/>
              <p:cNvSpPr/>
              <p:nvPr/>
            </p:nvSpPr>
            <p:spPr bwMode="auto">
              <a:xfrm>
                <a:off x="5180013" y="2295525"/>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8" name="Freeform 158"/>
              <p:cNvSpPr/>
              <p:nvPr/>
            </p:nvSpPr>
            <p:spPr bwMode="auto">
              <a:xfrm>
                <a:off x="5378451" y="2295525"/>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6" y="76"/>
                      <a:pt x="0" y="70"/>
                      <a:pt x="0" y="63"/>
                    </a:cubicBezTo>
                    <a:cubicBezTo>
                      <a:pt x="0" y="13"/>
                      <a:pt x="0" y="13"/>
                      <a:pt x="0" y="13"/>
                    </a:cubicBezTo>
                    <a:cubicBezTo>
                      <a:pt x="0" y="6"/>
                      <a:pt x="6"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9" name="Freeform 159"/>
              <p:cNvSpPr/>
              <p:nvPr/>
            </p:nvSpPr>
            <p:spPr bwMode="auto">
              <a:xfrm>
                <a:off x="5584826"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0" name="Freeform 160"/>
              <p:cNvSpPr/>
              <p:nvPr/>
            </p:nvSpPr>
            <p:spPr bwMode="auto">
              <a:xfrm>
                <a:off x="5786438"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1" name="Freeform 161"/>
              <p:cNvSpPr/>
              <p:nvPr/>
            </p:nvSpPr>
            <p:spPr bwMode="auto">
              <a:xfrm>
                <a:off x="5991226"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Freeform 162"/>
              <p:cNvSpPr/>
              <p:nvPr/>
            </p:nvSpPr>
            <p:spPr bwMode="auto">
              <a:xfrm>
                <a:off x="619760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Freeform 163"/>
              <p:cNvSpPr/>
              <p:nvPr/>
            </p:nvSpPr>
            <p:spPr bwMode="auto">
              <a:xfrm>
                <a:off x="6400801"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Freeform 164"/>
              <p:cNvSpPr/>
              <p:nvPr/>
            </p:nvSpPr>
            <p:spPr bwMode="auto">
              <a:xfrm>
                <a:off x="65976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5" name="Freeform 165"/>
              <p:cNvSpPr/>
              <p:nvPr/>
            </p:nvSpPr>
            <p:spPr bwMode="auto">
              <a:xfrm>
                <a:off x="6800851" y="2295525"/>
                <a:ext cx="273050" cy="184150"/>
              </a:xfrm>
              <a:custGeom>
                <a:gdLst>
                  <a:gd name="T0" fmla="*/ 86 w 113"/>
                  <a:gd name="T1" fmla="*/ 76 h 76"/>
                  <a:gd name="T2" fmla="*/ 27 w 113"/>
                  <a:gd name="T3" fmla="*/ 76 h 76"/>
                  <a:gd name="T4" fmla="*/ 0 w 113"/>
                  <a:gd name="T5" fmla="*/ 49 h 76"/>
                  <a:gd name="T6" fmla="*/ 0 w 113"/>
                  <a:gd name="T7" fmla="*/ 28 h 76"/>
                  <a:gd name="T8" fmla="*/ 27 w 113"/>
                  <a:gd name="T9" fmla="*/ 0 h 76"/>
                  <a:gd name="T10" fmla="*/ 86 w 113"/>
                  <a:gd name="T11" fmla="*/ 0 h 76"/>
                  <a:gd name="T12" fmla="*/ 113 w 113"/>
                  <a:gd name="T13" fmla="*/ 28 h 76"/>
                  <a:gd name="T14" fmla="*/ 113 w 113"/>
                  <a:gd name="T15" fmla="*/ 49 h 76"/>
                  <a:gd name="T16" fmla="*/ 86 w 113"/>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 h="76">
                    <a:moveTo>
                      <a:pt x="86" y="76"/>
                    </a:moveTo>
                    <a:cubicBezTo>
                      <a:pt x="27" y="76"/>
                      <a:pt x="27" y="76"/>
                      <a:pt x="27" y="76"/>
                    </a:cubicBezTo>
                    <a:cubicBezTo>
                      <a:pt x="12" y="76"/>
                      <a:pt x="0" y="64"/>
                      <a:pt x="0" y="49"/>
                    </a:cubicBezTo>
                    <a:cubicBezTo>
                      <a:pt x="0" y="28"/>
                      <a:pt x="0" y="28"/>
                      <a:pt x="0" y="28"/>
                    </a:cubicBezTo>
                    <a:cubicBezTo>
                      <a:pt x="0" y="13"/>
                      <a:pt x="12" y="0"/>
                      <a:pt x="27" y="0"/>
                    </a:cubicBezTo>
                    <a:cubicBezTo>
                      <a:pt x="86" y="0"/>
                      <a:pt x="86" y="0"/>
                      <a:pt x="86" y="0"/>
                    </a:cubicBezTo>
                    <a:cubicBezTo>
                      <a:pt x="101" y="0"/>
                      <a:pt x="113" y="13"/>
                      <a:pt x="113" y="28"/>
                    </a:cubicBezTo>
                    <a:cubicBezTo>
                      <a:pt x="113" y="49"/>
                      <a:pt x="113" y="49"/>
                      <a:pt x="113" y="49"/>
                    </a:cubicBezTo>
                    <a:cubicBezTo>
                      <a:pt x="113" y="64"/>
                      <a:pt x="101" y="76"/>
                      <a:pt x="86"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6" name="Freeform 166"/>
              <p:cNvSpPr/>
              <p:nvPr/>
            </p:nvSpPr>
            <p:spPr bwMode="auto">
              <a:xfrm>
                <a:off x="4157663" y="2508250"/>
                <a:ext cx="274638" cy="184150"/>
              </a:xfrm>
              <a:custGeom>
                <a:gdLst>
                  <a:gd name="T0" fmla="*/ 86 w 113"/>
                  <a:gd name="T1" fmla="*/ 76 h 76"/>
                  <a:gd name="T2" fmla="*/ 27 w 113"/>
                  <a:gd name="T3" fmla="*/ 76 h 76"/>
                  <a:gd name="T4" fmla="*/ 0 w 113"/>
                  <a:gd name="T5" fmla="*/ 48 h 76"/>
                  <a:gd name="T6" fmla="*/ 0 w 113"/>
                  <a:gd name="T7" fmla="*/ 27 h 76"/>
                  <a:gd name="T8" fmla="*/ 27 w 113"/>
                  <a:gd name="T9" fmla="*/ 0 h 76"/>
                  <a:gd name="T10" fmla="*/ 86 w 113"/>
                  <a:gd name="T11" fmla="*/ 0 h 76"/>
                  <a:gd name="T12" fmla="*/ 113 w 113"/>
                  <a:gd name="T13" fmla="*/ 27 h 76"/>
                  <a:gd name="T14" fmla="*/ 113 w 113"/>
                  <a:gd name="T15" fmla="*/ 48 h 76"/>
                  <a:gd name="T16" fmla="*/ 86 w 113"/>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 h="76">
                    <a:moveTo>
                      <a:pt x="86" y="76"/>
                    </a:moveTo>
                    <a:cubicBezTo>
                      <a:pt x="27" y="76"/>
                      <a:pt x="27" y="76"/>
                      <a:pt x="27" y="76"/>
                    </a:cubicBezTo>
                    <a:cubicBezTo>
                      <a:pt x="12" y="76"/>
                      <a:pt x="0" y="63"/>
                      <a:pt x="0" y="48"/>
                    </a:cubicBezTo>
                    <a:cubicBezTo>
                      <a:pt x="0" y="27"/>
                      <a:pt x="0" y="27"/>
                      <a:pt x="0" y="27"/>
                    </a:cubicBezTo>
                    <a:cubicBezTo>
                      <a:pt x="0" y="12"/>
                      <a:pt x="12" y="0"/>
                      <a:pt x="27" y="0"/>
                    </a:cubicBezTo>
                    <a:cubicBezTo>
                      <a:pt x="86" y="0"/>
                      <a:pt x="86" y="0"/>
                      <a:pt x="86" y="0"/>
                    </a:cubicBezTo>
                    <a:cubicBezTo>
                      <a:pt x="101" y="0"/>
                      <a:pt x="113" y="12"/>
                      <a:pt x="113" y="27"/>
                    </a:cubicBezTo>
                    <a:cubicBezTo>
                      <a:pt x="113" y="48"/>
                      <a:pt x="113" y="48"/>
                      <a:pt x="113" y="48"/>
                    </a:cubicBezTo>
                    <a:cubicBezTo>
                      <a:pt x="113" y="63"/>
                      <a:pt x="101" y="76"/>
                      <a:pt x="86"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7" name="Freeform 167"/>
              <p:cNvSpPr/>
              <p:nvPr/>
            </p:nvSpPr>
            <p:spPr bwMode="auto">
              <a:xfrm>
                <a:off x="4243388" y="1903413"/>
                <a:ext cx="2744788" cy="77788"/>
              </a:xfrm>
              <a:custGeom>
                <a:gdLst>
                  <a:gd name="T0" fmla="*/ 1121 w 1133"/>
                  <a:gd name="T1" fmla="*/ 32 h 32"/>
                  <a:gd name="T2" fmla="*/ 11 w 1133"/>
                  <a:gd name="T3" fmla="*/ 32 h 32"/>
                  <a:gd name="T4" fmla="*/ 0 w 1133"/>
                  <a:gd name="T5" fmla="*/ 20 h 32"/>
                  <a:gd name="T6" fmla="*/ 0 w 1133"/>
                  <a:gd name="T7" fmla="*/ 11 h 32"/>
                  <a:gd name="T8" fmla="*/ 11 w 1133"/>
                  <a:gd name="T9" fmla="*/ 0 h 32"/>
                  <a:gd name="T10" fmla="*/ 1121 w 1133"/>
                  <a:gd name="T11" fmla="*/ 0 h 32"/>
                  <a:gd name="T12" fmla="*/ 1133 w 1133"/>
                  <a:gd name="T13" fmla="*/ 11 h 32"/>
                  <a:gd name="T14" fmla="*/ 1133 w 1133"/>
                  <a:gd name="T15" fmla="*/ 20 h 32"/>
                  <a:gd name="T16" fmla="*/ 1121 w 1133"/>
                  <a:gd name="T17" fmla="*/ 32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3" h="32">
                    <a:moveTo>
                      <a:pt x="1121" y="32"/>
                    </a:moveTo>
                    <a:cubicBezTo>
                      <a:pt x="11" y="32"/>
                      <a:pt x="11" y="32"/>
                      <a:pt x="11" y="32"/>
                    </a:cubicBezTo>
                    <a:cubicBezTo>
                      <a:pt x="5" y="32"/>
                      <a:pt x="0" y="27"/>
                      <a:pt x="0" y="20"/>
                    </a:cubicBezTo>
                    <a:cubicBezTo>
                      <a:pt x="0" y="11"/>
                      <a:pt x="0" y="11"/>
                      <a:pt x="0" y="11"/>
                    </a:cubicBezTo>
                    <a:cubicBezTo>
                      <a:pt x="0" y="5"/>
                      <a:pt x="5" y="0"/>
                      <a:pt x="11" y="0"/>
                    </a:cubicBezTo>
                    <a:cubicBezTo>
                      <a:pt x="1121" y="0"/>
                      <a:pt x="1121" y="0"/>
                      <a:pt x="1121" y="0"/>
                    </a:cubicBezTo>
                    <a:cubicBezTo>
                      <a:pt x="1127" y="0"/>
                      <a:pt x="1133" y="5"/>
                      <a:pt x="1133" y="11"/>
                    </a:cubicBezTo>
                    <a:cubicBezTo>
                      <a:pt x="1133" y="20"/>
                      <a:pt x="1133" y="20"/>
                      <a:pt x="1133" y="20"/>
                    </a:cubicBezTo>
                    <a:cubicBezTo>
                      <a:pt x="1133" y="27"/>
                      <a:pt x="1127" y="32"/>
                      <a:pt x="1121" y="32"/>
                    </a:cubicBezTo>
                    <a:close/>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 name="Freeform 168"/>
              <p:cNvSpPr/>
              <p:nvPr/>
            </p:nvSpPr>
            <p:spPr bwMode="auto">
              <a:xfrm>
                <a:off x="3379788" y="392113"/>
                <a:ext cx="4462463" cy="1511300"/>
              </a:xfrm>
              <a:custGeom>
                <a:gdLst>
                  <a:gd name="T0" fmla="*/ 1600 w 1842"/>
                  <a:gd name="T1" fmla="*/ 625 h 625"/>
                  <a:gd name="T2" fmla="*/ 244 w 1842"/>
                  <a:gd name="T3" fmla="*/ 625 h 625"/>
                  <a:gd name="T4" fmla="*/ 216 w 1842"/>
                  <a:gd name="T5" fmla="*/ 605 h 625"/>
                  <a:gd name="T6" fmla="*/ 3 w 1842"/>
                  <a:gd name="T7" fmla="*/ 12 h 625"/>
                  <a:gd name="T8" fmla="*/ 10 w 1842"/>
                  <a:gd name="T9" fmla="*/ 0 h 625"/>
                  <a:gd name="T10" fmla="*/ 1831 w 1842"/>
                  <a:gd name="T11" fmla="*/ 0 h 625"/>
                  <a:gd name="T12" fmla="*/ 1840 w 1842"/>
                  <a:gd name="T13" fmla="*/ 14 h 625"/>
                  <a:gd name="T14" fmla="*/ 1630 w 1842"/>
                  <a:gd name="T15" fmla="*/ 603 h 625"/>
                  <a:gd name="T16" fmla="*/ 1600 w 1842"/>
                  <a:gd name="T17" fmla="*/ 625 h 6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2" h="625">
                    <a:moveTo>
                      <a:pt x="1600" y="625"/>
                    </a:moveTo>
                    <a:cubicBezTo>
                      <a:pt x="244" y="625"/>
                      <a:pt x="244" y="625"/>
                      <a:pt x="244" y="625"/>
                    </a:cubicBezTo>
                    <a:cubicBezTo>
                      <a:pt x="232" y="625"/>
                      <a:pt x="220" y="616"/>
                      <a:pt x="216" y="605"/>
                    </a:cubicBezTo>
                    <a:cubicBezTo>
                      <a:pt x="3" y="12"/>
                      <a:pt x="3" y="12"/>
                      <a:pt x="3" y="12"/>
                    </a:cubicBezTo>
                    <a:cubicBezTo>
                      <a:pt x="0" y="6"/>
                      <a:pt x="4" y="0"/>
                      <a:pt x="10" y="0"/>
                    </a:cubicBezTo>
                    <a:cubicBezTo>
                      <a:pt x="1831" y="0"/>
                      <a:pt x="1831" y="0"/>
                      <a:pt x="1831" y="0"/>
                    </a:cubicBezTo>
                    <a:cubicBezTo>
                      <a:pt x="1838" y="0"/>
                      <a:pt x="1842" y="7"/>
                      <a:pt x="1840" y="14"/>
                    </a:cubicBezTo>
                    <a:cubicBezTo>
                      <a:pt x="1630" y="603"/>
                      <a:pt x="1630" y="603"/>
                      <a:pt x="1630" y="603"/>
                    </a:cubicBezTo>
                    <a:cubicBezTo>
                      <a:pt x="1626" y="616"/>
                      <a:pt x="1613" y="625"/>
                      <a:pt x="1600" y="625"/>
                    </a:cubicBezTo>
                    <a:close/>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Freeform 169"/>
              <p:cNvSpPr/>
              <p:nvPr/>
            </p:nvSpPr>
            <p:spPr bwMode="auto">
              <a:xfrm>
                <a:off x="3382963" y="307975"/>
                <a:ext cx="4462463" cy="84138"/>
              </a:xfrm>
              <a:custGeom>
                <a:gdLst>
                  <a:gd name="T0" fmla="*/ 1842 w 1842"/>
                  <a:gd name="T1" fmla="*/ 34 h 35"/>
                  <a:gd name="T2" fmla="*/ 0 w 1842"/>
                  <a:gd name="T3" fmla="*/ 35 h 35"/>
                  <a:gd name="T4" fmla="*/ 16 w 1842"/>
                  <a:gd name="T5" fmla="*/ 16 h 35"/>
                  <a:gd name="T6" fmla="*/ 38 w 1842"/>
                  <a:gd name="T7" fmla="*/ 0 h 35"/>
                  <a:gd name="T8" fmla="*/ 1799 w 1842"/>
                  <a:gd name="T9" fmla="*/ 0 h 35"/>
                  <a:gd name="T10" fmla="*/ 1822 w 1842"/>
                  <a:gd name="T11" fmla="*/ 16 h 35"/>
                  <a:gd name="T12" fmla="*/ 1842 w 1842"/>
                  <a:gd name="T13" fmla="*/ 34 h 35"/>
                </a:gdLst>
                <a:cxnLst>
                  <a:cxn ang="0">
                    <a:pos x="T0" y="T1"/>
                  </a:cxn>
                  <a:cxn ang="0">
                    <a:pos x="T2" y="T3"/>
                  </a:cxn>
                  <a:cxn ang="0">
                    <a:pos x="T4" y="T5"/>
                  </a:cxn>
                  <a:cxn ang="0">
                    <a:pos x="T6" y="T7"/>
                  </a:cxn>
                  <a:cxn ang="0">
                    <a:pos x="T8" y="T9"/>
                  </a:cxn>
                  <a:cxn ang="0">
                    <a:pos x="T10" y="T11"/>
                  </a:cxn>
                  <a:cxn ang="0">
                    <a:pos x="T12" y="T13"/>
                  </a:cxn>
                </a:cxnLst>
                <a:rect l="0" t="0" r="r" b="b"/>
                <a:pathLst>
                  <a:path w="1842" h="35">
                    <a:moveTo>
                      <a:pt x="1842" y="34"/>
                    </a:moveTo>
                    <a:cubicBezTo>
                      <a:pt x="0" y="35"/>
                      <a:pt x="0" y="35"/>
                      <a:pt x="0" y="35"/>
                    </a:cubicBezTo>
                    <a:cubicBezTo>
                      <a:pt x="0" y="35"/>
                      <a:pt x="10" y="22"/>
                      <a:pt x="16" y="16"/>
                    </a:cubicBezTo>
                    <a:cubicBezTo>
                      <a:pt x="22" y="9"/>
                      <a:pt x="38" y="0"/>
                      <a:pt x="38" y="0"/>
                    </a:cubicBezTo>
                    <a:cubicBezTo>
                      <a:pt x="1799" y="0"/>
                      <a:pt x="1799" y="0"/>
                      <a:pt x="1799" y="0"/>
                    </a:cubicBezTo>
                    <a:cubicBezTo>
                      <a:pt x="1799" y="0"/>
                      <a:pt x="1817" y="12"/>
                      <a:pt x="1822" y="16"/>
                    </a:cubicBezTo>
                    <a:cubicBezTo>
                      <a:pt x="1826" y="19"/>
                      <a:pt x="1842" y="34"/>
                      <a:pt x="1842" y="34"/>
                    </a:cubicBezTo>
                    <a:close/>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Freeform 170"/>
              <p:cNvSpPr/>
              <p:nvPr/>
            </p:nvSpPr>
            <p:spPr bwMode="auto">
              <a:xfrm>
                <a:off x="3562351" y="476250"/>
                <a:ext cx="4113213" cy="1270000"/>
              </a:xfrm>
              <a:custGeom>
                <a:gdLst>
                  <a:gd name="T0" fmla="*/ 2324 w 2591"/>
                  <a:gd name="T1" fmla="*/ 800 h 800"/>
                  <a:gd name="T2" fmla="*/ 268 w 2591"/>
                  <a:gd name="T3" fmla="*/ 800 h 800"/>
                  <a:gd name="T4" fmla="*/ 0 w 2591"/>
                  <a:gd name="T5" fmla="*/ 0 h 800"/>
                  <a:gd name="T6" fmla="*/ 2591 w 2591"/>
                  <a:gd name="T7" fmla="*/ 0 h 800"/>
                  <a:gd name="T8" fmla="*/ 2324 w 2591"/>
                  <a:gd name="T9" fmla="*/ 800 h 800"/>
                </a:gdLst>
                <a:cxnLst>
                  <a:cxn ang="0">
                    <a:pos x="T0" y="T1"/>
                  </a:cxn>
                  <a:cxn ang="0">
                    <a:pos x="T2" y="T3"/>
                  </a:cxn>
                  <a:cxn ang="0">
                    <a:pos x="T4" y="T5"/>
                  </a:cxn>
                  <a:cxn ang="0">
                    <a:pos x="T6" y="T7"/>
                  </a:cxn>
                  <a:cxn ang="0">
                    <a:pos x="T8" y="T9"/>
                  </a:cxn>
                </a:cxnLst>
                <a:rect l="0" t="0" r="r" b="b"/>
                <a:pathLst>
                  <a:path w="2591" h="800">
                    <a:moveTo>
                      <a:pt x="2324" y="800"/>
                    </a:moveTo>
                    <a:lnTo>
                      <a:pt x="268" y="800"/>
                    </a:lnTo>
                    <a:lnTo>
                      <a:pt x="0" y="0"/>
                    </a:lnTo>
                    <a:lnTo>
                      <a:pt x="2591" y="0"/>
                    </a:lnTo>
                    <a:lnTo>
                      <a:pt x="2324" y="800"/>
                    </a:lnTo>
                    <a:close/>
                  </a:path>
                </a:pathLst>
              </a:custGeom>
              <a:solidFill>
                <a:srgbClr val="3F4D5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Freeform 171"/>
              <p:cNvSpPr/>
              <p:nvPr/>
            </p:nvSpPr>
            <p:spPr bwMode="auto">
              <a:xfrm>
                <a:off x="4243388" y="1952625"/>
                <a:ext cx="2744788" cy="28575"/>
              </a:xfrm>
              <a:custGeom>
                <a:gdLst>
                  <a:gd name="T0" fmla="*/ 1124 w 1133"/>
                  <a:gd name="T1" fmla="*/ 12 h 12"/>
                  <a:gd name="T2" fmla="*/ 8 w 1133"/>
                  <a:gd name="T3" fmla="*/ 12 h 12"/>
                  <a:gd name="T4" fmla="*/ 0 w 1133"/>
                  <a:gd name="T5" fmla="*/ 4 h 12"/>
                  <a:gd name="T6" fmla="*/ 0 w 1133"/>
                  <a:gd name="T7" fmla="*/ 0 h 12"/>
                  <a:gd name="T8" fmla="*/ 1133 w 1133"/>
                  <a:gd name="T9" fmla="*/ 0 h 12"/>
                  <a:gd name="T10" fmla="*/ 1133 w 1133"/>
                  <a:gd name="T11" fmla="*/ 3 h 12"/>
                  <a:gd name="T12" fmla="*/ 1124 w 1133"/>
                  <a:gd name="T13" fmla="*/ 12 h 12"/>
                </a:gdLst>
                <a:cxnLst>
                  <a:cxn ang="0">
                    <a:pos x="T0" y="T1"/>
                  </a:cxn>
                  <a:cxn ang="0">
                    <a:pos x="T2" y="T3"/>
                  </a:cxn>
                  <a:cxn ang="0">
                    <a:pos x="T4" y="T5"/>
                  </a:cxn>
                  <a:cxn ang="0">
                    <a:pos x="T6" y="T7"/>
                  </a:cxn>
                  <a:cxn ang="0">
                    <a:pos x="T8" y="T9"/>
                  </a:cxn>
                  <a:cxn ang="0">
                    <a:pos x="T10" y="T11"/>
                  </a:cxn>
                  <a:cxn ang="0">
                    <a:pos x="T12" y="T13"/>
                  </a:cxn>
                </a:cxnLst>
                <a:rect l="0" t="0" r="r" b="b"/>
                <a:pathLst>
                  <a:path w="1133" h="12">
                    <a:moveTo>
                      <a:pt x="1124" y="12"/>
                    </a:moveTo>
                    <a:cubicBezTo>
                      <a:pt x="8" y="12"/>
                      <a:pt x="8" y="12"/>
                      <a:pt x="8" y="12"/>
                    </a:cubicBezTo>
                    <a:cubicBezTo>
                      <a:pt x="3" y="12"/>
                      <a:pt x="0" y="8"/>
                      <a:pt x="0" y="4"/>
                    </a:cubicBezTo>
                    <a:cubicBezTo>
                      <a:pt x="0" y="0"/>
                      <a:pt x="0" y="0"/>
                      <a:pt x="0" y="0"/>
                    </a:cubicBezTo>
                    <a:cubicBezTo>
                      <a:pt x="1133" y="0"/>
                      <a:pt x="1133" y="0"/>
                      <a:pt x="1133" y="0"/>
                    </a:cubicBezTo>
                    <a:cubicBezTo>
                      <a:pt x="1133" y="3"/>
                      <a:pt x="1133" y="3"/>
                      <a:pt x="1133" y="3"/>
                    </a:cubicBezTo>
                    <a:cubicBezTo>
                      <a:pt x="1133" y="8"/>
                      <a:pt x="1129" y="12"/>
                      <a:pt x="1124" y="12"/>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 name="Freeform 172"/>
              <p:cNvSpPr/>
              <p:nvPr/>
            </p:nvSpPr>
            <p:spPr bwMode="auto">
              <a:xfrm>
                <a:off x="3011488" y="4986338"/>
                <a:ext cx="5073650" cy="1870075"/>
              </a:xfrm>
              <a:custGeom>
                <a:gdLst>
                  <a:gd name="T0" fmla="*/ 2094 w 2094"/>
                  <a:gd name="T1" fmla="*/ 773 h 773"/>
                  <a:gd name="T2" fmla="*/ 0 w 2094"/>
                  <a:gd name="T3" fmla="*/ 773 h 773"/>
                  <a:gd name="T4" fmla="*/ 33 w 2094"/>
                  <a:gd name="T5" fmla="*/ 532 h 773"/>
                  <a:gd name="T6" fmla="*/ 150 w 2094"/>
                  <a:gd name="T7" fmla="*/ 219 h 773"/>
                  <a:gd name="T8" fmla="*/ 422 w 2094"/>
                  <a:gd name="T9" fmla="*/ 101 h 773"/>
                  <a:gd name="T10" fmla="*/ 1088 w 2094"/>
                  <a:gd name="T11" fmla="*/ 21 h 773"/>
                  <a:gd name="T12" fmla="*/ 1918 w 2094"/>
                  <a:gd name="T13" fmla="*/ 180 h 773"/>
                  <a:gd name="T14" fmla="*/ 2094 w 2094"/>
                  <a:gd name="T15" fmla="*/ 773 h 77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94" h="773">
                    <a:moveTo>
                      <a:pt x="2094" y="773"/>
                    </a:moveTo>
                    <a:cubicBezTo>
                      <a:pt x="0" y="773"/>
                      <a:pt x="0" y="773"/>
                      <a:pt x="0" y="773"/>
                    </a:cubicBezTo>
                    <a:cubicBezTo>
                      <a:pt x="33" y="532"/>
                      <a:pt x="33" y="532"/>
                      <a:pt x="33" y="532"/>
                    </a:cubicBezTo>
                    <a:cubicBezTo>
                      <a:pt x="150" y="219"/>
                      <a:pt x="150" y="219"/>
                      <a:pt x="150" y="219"/>
                    </a:cubicBezTo>
                    <a:cubicBezTo>
                      <a:pt x="153" y="219"/>
                      <a:pt x="248" y="156"/>
                      <a:pt x="422" y="101"/>
                    </a:cubicBezTo>
                    <a:cubicBezTo>
                      <a:pt x="580" y="50"/>
                      <a:pt x="806" y="6"/>
                      <a:pt x="1088" y="21"/>
                    </a:cubicBezTo>
                    <a:cubicBezTo>
                      <a:pt x="1088" y="21"/>
                      <a:pt x="1382" y="0"/>
                      <a:pt x="1918" y="180"/>
                    </a:cubicBezTo>
                    <a:lnTo>
                      <a:pt x="2094" y="773"/>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3" name="Freeform 173"/>
              <p:cNvSpPr/>
              <p:nvPr/>
            </p:nvSpPr>
            <p:spPr bwMode="auto">
              <a:xfrm>
                <a:off x="6659563" y="3427413"/>
                <a:ext cx="890588" cy="1314450"/>
              </a:xfrm>
              <a:custGeom>
                <a:gdLst>
                  <a:gd name="T0" fmla="*/ 286 w 367"/>
                  <a:gd name="T1" fmla="*/ 0 h 543"/>
                  <a:gd name="T2" fmla="*/ 286 w 367"/>
                  <a:gd name="T3" fmla="*/ 157 h 543"/>
                  <a:gd name="T4" fmla="*/ 0 w 367"/>
                  <a:gd name="T5" fmla="*/ 452 h 543"/>
                  <a:gd name="T6" fmla="*/ 48 w 367"/>
                  <a:gd name="T7" fmla="*/ 502 h 543"/>
                  <a:gd name="T8" fmla="*/ 119 w 367"/>
                  <a:gd name="T9" fmla="*/ 524 h 543"/>
                  <a:gd name="T10" fmla="*/ 121 w 367"/>
                  <a:gd name="T11" fmla="*/ 523 h 543"/>
                  <a:gd name="T12" fmla="*/ 126 w 367"/>
                  <a:gd name="T13" fmla="*/ 543 h 543"/>
                  <a:gd name="T14" fmla="*/ 348 w 367"/>
                  <a:gd name="T15" fmla="*/ 477 h 543"/>
                  <a:gd name="T16" fmla="*/ 340 w 367"/>
                  <a:gd name="T17" fmla="*/ 452 h 543"/>
                  <a:gd name="T18" fmla="*/ 356 w 367"/>
                  <a:gd name="T19" fmla="*/ 423 h 543"/>
                  <a:gd name="T20" fmla="*/ 365 w 367"/>
                  <a:gd name="T21" fmla="*/ 383 h 543"/>
                  <a:gd name="T22" fmla="*/ 362 w 367"/>
                  <a:gd name="T23" fmla="*/ 328 h 543"/>
                  <a:gd name="T24" fmla="*/ 349 w 367"/>
                  <a:gd name="T25" fmla="*/ 259 h 543"/>
                  <a:gd name="T26" fmla="*/ 286 w 367"/>
                  <a:gd name="T27" fmla="*/ 0 h 54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67" h="543">
                    <a:moveTo>
                      <a:pt x="286" y="0"/>
                    </a:moveTo>
                    <a:cubicBezTo>
                      <a:pt x="286" y="157"/>
                      <a:pt x="286" y="157"/>
                      <a:pt x="286" y="157"/>
                    </a:cubicBezTo>
                    <a:cubicBezTo>
                      <a:pt x="286" y="317"/>
                      <a:pt x="159" y="447"/>
                      <a:pt x="0" y="452"/>
                    </a:cubicBezTo>
                    <a:cubicBezTo>
                      <a:pt x="28" y="481"/>
                      <a:pt x="48" y="502"/>
                      <a:pt x="48" y="502"/>
                    </a:cubicBezTo>
                    <a:cubicBezTo>
                      <a:pt x="67" y="522"/>
                      <a:pt x="108" y="524"/>
                      <a:pt x="119" y="524"/>
                    </a:cubicBezTo>
                    <a:cubicBezTo>
                      <a:pt x="120" y="524"/>
                      <a:pt x="121" y="523"/>
                      <a:pt x="121" y="523"/>
                    </a:cubicBezTo>
                    <a:cubicBezTo>
                      <a:pt x="126" y="543"/>
                      <a:pt x="126" y="543"/>
                      <a:pt x="126" y="543"/>
                    </a:cubicBezTo>
                    <a:cubicBezTo>
                      <a:pt x="348" y="477"/>
                      <a:pt x="348" y="477"/>
                      <a:pt x="348" y="477"/>
                    </a:cubicBezTo>
                    <a:cubicBezTo>
                      <a:pt x="340" y="452"/>
                      <a:pt x="340" y="452"/>
                      <a:pt x="340" y="452"/>
                    </a:cubicBezTo>
                    <a:cubicBezTo>
                      <a:pt x="347" y="450"/>
                      <a:pt x="356" y="423"/>
                      <a:pt x="356" y="423"/>
                    </a:cubicBezTo>
                    <a:cubicBezTo>
                      <a:pt x="361" y="410"/>
                      <a:pt x="364" y="396"/>
                      <a:pt x="365" y="383"/>
                    </a:cubicBezTo>
                    <a:cubicBezTo>
                      <a:pt x="367" y="365"/>
                      <a:pt x="366" y="346"/>
                      <a:pt x="362" y="328"/>
                    </a:cubicBezTo>
                    <a:cubicBezTo>
                      <a:pt x="349" y="259"/>
                      <a:pt x="349" y="259"/>
                      <a:pt x="349" y="259"/>
                    </a:cubicBezTo>
                    <a:cubicBezTo>
                      <a:pt x="286" y="0"/>
                      <a:pt x="286" y="0"/>
                      <a:pt x="28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4" name="Freeform 174"/>
              <p:cNvSpPr/>
              <p:nvPr/>
            </p:nvSpPr>
            <p:spPr bwMode="auto">
              <a:xfrm>
                <a:off x="6243638" y="3243263"/>
                <a:ext cx="1109663" cy="1277938"/>
              </a:xfrm>
              <a:custGeom>
                <a:gdLst>
                  <a:gd name="T0" fmla="*/ 407 w 458"/>
                  <a:gd name="T1" fmla="*/ 0 h 528"/>
                  <a:gd name="T2" fmla="*/ 400 w 458"/>
                  <a:gd name="T3" fmla="*/ 0 h 528"/>
                  <a:gd name="T4" fmla="*/ 384 w 458"/>
                  <a:gd name="T5" fmla="*/ 8 h 528"/>
                  <a:gd name="T6" fmla="*/ 376 w 458"/>
                  <a:gd name="T7" fmla="*/ 57 h 528"/>
                  <a:gd name="T8" fmla="*/ 416 w 458"/>
                  <a:gd name="T9" fmla="*/ 224 h 528"/>
                  <a:gd name="T10" fmla="*/ 352 w 458"/>
                  <a:gd name="T11" fmla="*/ 14 h 528"/>
                  <a:gd name="T12" fmla="*/ 344 w 458"/>
                  <a:gd name="T13" fmla="*/ 27 h 528"/>
                  <a:gd name="T14" fmla="*/ 344 w 458"/>
                  <a:gd name="T15" fmla="*/ 29 h 528"/>
                  <a:gd name="T16" fmla="*/ 328 w 458"/>
                  <a:gd name="T17" fmla="*/ 45 h 528"/>
                  <a:gd name="T18" fmla="*/ 327 w 458"/>
                  <a:gd name="T19" fmla="*/ 45 h 528"/>
                  <a:gd name="T20" fmla="*/ 281 w 458"/>
                  <a:gd name="T21" fmla="*/ 69 h 528"/>
                  <a:gd name="T22" fmla="*/ 320 w 458"/>
                  <a:gd name="T23" fmla="*/ 236 h 528"/>
                  <a:gd name="T24" fmla="*/ 272 w 458"/>
                  <a:gd name="T25" fmla="*/ 71 h 528"/>
                  <a:gd name="T26" fmla="*/ 254 w 458"/>
                  <a:gd name="T27" fmla="*/ 73 h 528"/>
                  <a:gd name="T28" fmla="*/ 176 w 458"/>
                  <a:gd name="T29" fmla="*/ 73 h 528"/>
                  <a:gd name="T30" fmla="*/ 231 w 458"/>
                  <a:gd name="T31" fmla="*/ 288 h 528"/>
                  <a:gd name="T32" fmla="*/ 163 w 458"/>
                  <a:gd name="T33" fmla="*/ 73 h 528"/>
                  <a:gd name="T34" fmla="*/ 75 w 458"/>
                  <a:gd name="T35" fmla="*/ 73 h 528"/>
                  <a:gd name="T36" fmla="*/ 161 w 458"/>
                  <a:gd name="T37" fmla="*/ 384 h 528"/>
                  <a:gd name="T38" fmla="*/ 88 w 458"/>
                  <a:gd name="T39" fmla="*/ 314 h 528"/>
                  <a:gd name="T40" fmla="*/ 63 w 458"/>
                  <a:gd name="T41" fmla="*/ 302 h 528"/>
                  <a:gd name="T42" fmla="*/ 61 w 458"/>
                  <a:gd name="T43" fmla="*/ 303 h 528"/>
                  <a:gd name="T44" fmla="*/ 49 w 458"/>
                  <a:gd name="T45" fmla="*/ 302 h 528"/>
                  <a:gd name="T46" fmla="*/ 12 w 458"/>
                  <a:gd name="T47" fmla="*/ 358 h 528"/>
                  <a:gd name="T48" fmla="*/ 172 w 458"/>
                  <a:gd name="T49" fmla="*/ 528 h 528"/>
                  <a:gd name="T50" fmla="*/ 458 w 458"/>
                  <a:gd name="T51" fmla="*/ 233 h 528"/>
                  <a:gd name="T52" fmla="*/ 458 w 458"/>
                  <a:gd name="T53" fmla="*/ 76 h 528"/>
                  <a:gd name="T54" fmla="*/ 448 w 458"/>
                  <a:gd name="T55" fmla="*/ 37 h 528"/>
                  <a:gd name="T56" fmla="*/ 407 w 458"/>
                  <a:gd name="T57" fmla="*/ 0 h 5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58" h="528">
                    <a:moveTo>
                      <a:pt x="407" y="0"/>
                    </a:moveTo>
                    <a:cubicBezTo>
                      <a:pt x="403" y="0"/>
                      <a:pt x="400" y="0"/>
                      <a:pt x="400" y="0"/>
                    </a:cubicBezTo>
                    <a:cubicBezTo>
                      <a:pt x="394" y="1"/>
                      <a:pt x="389" y="4"/>
                      <a:pt x="384" y="8"/>
                    </a:cubicBezTo>
                    <a:cubicBezTo>
                      <a:pt x="371" y="19"/>
                      <a:pt x="371" y="40"/>
                      <a:pt x="376" y="57"/>
                    </a:cubicBezTo>
                    <a:cubicBezTo>
                      <a:pt x="416" y="224"/>
                      <a:pt x="416" y="224"/>
                      <a:pt x="416" y="224"/>
                    </a:cubicBezTo>
                    <a:cubicBezTo>
                      <a:pt x="352" y="14"/>
                      <a:pt x="352" y="14"/>
                      <a:pt x="352" y="14"/>
                    </a:cubicBezTo>
                    <a:cubicBezTo>
                      <a:pt x="350" y="19"/>
                      <a:pt x="347" y="23"/>
                      <a:pt x="344" y="27"/>
                    </a:cubicBezTo>
                    <a:cubicBezTo>
                      <a:pt x="344" y="29"/>
                      <a:pt x="344" y="29"/>
                      <a:pt x="344" y="29"/>
                    </a:cubicBezTo>
                    <a:cubicBezTo>
                      <a:pt x="344" y="38"/>
                      <a:pt x="337" y="45"/>
                      <a:pt x="328" y="45"/>
                    </a:cubicBezTo>
                    <a:cubicBezTo>
                      <a:pt x="327" y="45"/>
                      <a:pt x="327" y="45"/>
                      <a:pt x="327" y="45"/>
                    </a:cubicBezTo>
                    <a:cubicBezTo>
                      <a:pt x="314" y="57"/>
                      <a:pt x="298" y="65"/>
                      <a:pt x="281" y="69"/>
                    </a:cubicBezTo>
                    <a:cubicBezTo>
                      <a:pt x="320" y="236"/>
                      <a:pt x="320" y="236"/>
                      <a:pt x="320" y="236"/>
                    </a:cubicBezTo>
                    <a:cubicBezTo>
                      <a:pt x="272" y="71"/>
                      <a:pt x="272" y="71"/>
                      <a:pt x="272" y="71"/>
                    </a:cubicBezTo>
                    <a:cubicBezTo>
                      <a:pt x="266" y="72"/>
                      <a:pt x="260" y="73"/>
                      <a:pt x="254" y="73"/>
                    </a:cubicBezTo>
                    <a:cubicBezTo>
                      <a:pt x="176" y="73"/>
                      <a:pt x="176" y="73"/>
                      <a:pt x="176" y="73"/>
                    </a:cubicBezTo>
                    <a:cubicBezTo>
                      <a:pt x="231" y="288"/>
                      <a:pt x="231" y="288"/>
                      <a:pt x="231" y="288"/>
                    </a:cubicBezTo>
                    <a:cubicBezTo>
                      <a:pt x="163" y="73"/>
                      <a:pt x="163" y="73"/>
                      <a:pt x="163" y="73"/>
                    </a:cubicBezTo>
                    <a:cubicBezTo>
                      <a:pt x="75" y="73"/>
                      <a:pt x="75" y="73"/>
                      <a:pt x="75" y="73"/>
                    </a:cubicBezTo>
                    <a:cubicBezTo>
                      <a:pt x="161" y="384"/>
                      <a:pt x="161" y="384"/>
                      <a:pt x="161" y="384"/>
                    </a:cubicBezTo>
                    <a:cubicBezTo>
                      <a:pt x="88" y="314"/>
                      <a:pt x="88" y="314"/>
                      <a:pt x="88" y="314"/>
                    </a:cubicBezTo>
                    <a:cubicBezTo>
                      <a:pt x="77" y="304"/>
                      <a:pt x="68" y="302"/>
                      <a:pt x="63" y="302"/>
                    </a:cubicBezTo>
                    <a:cubicBezTo>
                      <a:pt x="62" y="302"/>
                      <a:pt x="61" y="303"/>
                      <a:pt x="61" y="303"/>
                    </a:cubicBezTo>
                    <a:cubicBezTo>
                      <a:pt x="57" y="302"/>
                      <a:pt x="53" y="302"/>
                      <a:pt x="49" y="302"/>
                    </a:cubicBezTo>
                    <a:cubicBezTo>
                      <a:pt x="0" y="302"/>
                      <a:pt x="12" y="358"/>
                      <a:pt x="12" y="358"/>
                    </a:cubicBezTo>
                    <a:cubicBezTo>
                      <a:pt x="30" y="380"/>
                      <a:pt x="116" y="470"/>
                      <a:pt x="172" y="528"/>
                    </a:cubicBezTo>
                    <a:cubicBezTo>
                      <a:pt x="331" y="523"/>
                      <a:pt x="458" y="393"/>
                      <a:pt x="458" y="233"/>
                    </a:cubicBezTo>
                    <a:cubicBezTo>
                      <a:pt x="458" y="76"/>
                      <a:pt x="458" y="76"/>
                      <a:pt x="458" y="76"/>
                    </a:cubicBezTo>
                    <a:cubicBezTo>
                      <a:pt x="448" y="37"/>
                      <a:pt x="448" y="37"/>
                      <a:pt x="448" y="37"/>
                    </a:cubicBezTo>
                    <a:cubicBezTo>
                      <a:pt x="438" y="4"/>
                      <a:pt x="418" y="0"/>
                      <a:pt x="407" y="0"/>
                    </a:cubicBezTo>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Freeform 175"/>
              <p:cNvSpPr>
                <a:spLocks noEditPoints="1"/>
              </p:cNvSpPr>
              <p:nvPr/>
            </p:nvSpPr>
            <p:spPr bwMode="auto">
              <a:xfrm>
                <a:off x="6413501" y="3081338"/>
                <a:ext cx="682625" cy="339725"/>
              </a:xfrm>
              <a:custGeom>
                <a:gdLst>
                  <a:gd name="T0" fmla="*/ 211 w 282"/>
                  <a:gd name="T1" fmla="*/ 136 h 140"/>
                  <a:gd name="T2" fmla="*/ 218 w 282"/>
                  <a:gd name="T3" fmla="*/ 112 h 140"/>
                  <a:gd name="T4" fmla="*/ 41 w 282"/>
                  <a:gd name="T5" fmla="*/ 65 h 140"/>
                  <a:gd name="T6" fmla="*/ 21 w 282"/>
                  <a:gd name="T7" fmla="*/ 72 h 140"/>
                  <a:gd name="T8" fmla="*/ 8 w 282"/>
                  <a:gd name="T9" fmla="*/ 111 h 140"/>
                  <a:gd name="T10" fmla="*/ 3 w 282"/>
                  <a:gd name="T11" fmla="*/ 132 h 140"/>
                  <a:gd name="T12" fmla="*/ 93 w 282"/>
                  <a:gd name="T13" fmla="*/ 140 h 140"/>
                  <a:gd name="T14" fmla="*/ 49 w 282"/>
                  <a:gd name="T15" fmla="*/ 112 h 140"/>
                  <a:gd name="T16" fmla="*/ 33 w 282"/>
                  <a:gd name="T17" fmla="*/ 84 h 140"/>
                  <a:gd name="T18" fmla="*/ 56 w 282"/>
                  <a:gd name="T19" fmla="*/ 68 h 140"/>
                  <a:gd name="T20" fmla="*/ 257 w 282"/>
                  <a:gd name="T21" fmla="*/ 13 h 140"/>
                  <a:gd name="T22" fmla="*/ 194 w 282"/>
                  <a:gd name="T23" fmla="*/ 14 h 140"/>
                  <a:gd name="T24" fmla="*/ 202 w 282"/>
                  <a:gd name="T25" fmla="*/ 97 h 140"/>
                  <a:gd name="T26" fmla="*/ 202 w 282"/>
                  <a:gd name="T27" fmla="*/ 84 h 140"/>
                  <a:gd name="T28" fmla="*/ 258 w 282"/>
                  <a:gd name="T29" fmla="*/ 68 h 140"/>
                  <a:gd name="T30" fmla="*/ 274 w 282"/>
                  <a:gd name="T31" fmla="*/ 94 h 140"/>
                  <a:gd name="T32" fmla="*/ 272 w 282"/>
                  <a:gd name="T33" fmla="*/ 47 h 140"/>
                  <a:gd name="T34" fmla="*/ 257 w 282"/>
                  <a:gd name="T35" fmla="*/ 13 h 140"/>
                  <a:gd name="T36" fmla="*/ 87 w 282"/>
                  <a:gd name="T37" fmla="*/ 12 h 140"/>
                  <a:gd name="T38" fmla="*/ 89 w 282"/>
                  <a:gd name="T39" fmla="*/ 68 h 140"/>
                  <a:gd name="T40" fmla="*/ 105 w 282"/>
                  <a:gd name="T41" fmla="*/ 96 h 140"/>
                  <a:gd name="T42" fmla="*/ 106 w 282"/>
                  <a:gd name="T43" fmla="*/ 140 h 140"/>
                  <a:gd name="T44" fmla="*/ 202 w 282"/>
                  <a:gd name="T45" fmla="*/ 138 h 140"/>
                  <a:gd name="T46" fmla="*/ 189 w 282"/>
                  <a:gd name="T47" fmla="*/ 96 h 140"/>
                  <a:gd name="T48" fmla="*/ 133 w 282"/>
                  <a:gd name="T49" fmla="*/ 112 h 140"/>
                  <a:gd name="T50" fmla="*/ 118 w 282"/>
                  <a:gd name="T51" fmla="*/ 84 h 140"/>
                  <a:gd name="T52" fmla="*/ 174 w 282"/>
                  <a:gd name="T53" fmla="*/ 68 h 140"/>
                  <a:gd name="T54" fmla="*/ 180 w 282"/>
                  <a:gd name="T55" fmla="*/ 62 h 140"/>
                  <a:gd name="T56" fmla="*/ 133 w 282"/>
                  <a:gd name="T57" fmla="*/ 63 h 140"/>
                  <a:gd name="T58" fmla="*/ 118 w 282"/>
                  <a:gd name="T59" fmla="*/ 35 h 140"/>
                  <a:gd name="T60" fmla="*/ 166 w 282"/>
                  <a:gd name="T61" fmla="*/ 19 h 140"/>
                  <a:gd name="T62" fmla="*/ 117 w 282"/>
                  <a:gd name="T63" fmla="*/ 14 h 1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82" h="140">
                    <a:moveTo>
                      <a:pt x="203" y="102"/>
                    </a:moveTo>
                    <a:cubicBezTo>
                      <a:pt x="211" y="136"/>
                      <a:pt x="211" y="136"/>
                      <a:pt x="211" y="136"/>
                    </a:cubicBezTo>
                    <a:cubicBezTo>
                      <a:pt x="228" y="132"/>
                      <a:pt x="244" y="124"/>
                      <a:pt x="257" y="112"/>
                    </a:cubicBezTo>
                    <a:cubicBezTo>
                      <a:pt x="218" y="112"/>
                      <a:pt x="218" y="112"/>
                      <a:pt x="218" y="112"/>
                    </a:cubicBezTo>
                    <a:cubicBezTo>
                      <a:pt x="211" y="112"/>
                      <a:pt x="205" y="108"/>
                      <a:pt x="203" y="102"/>
                    </a:cubicBezTo>
                    <a:moveTo>
                      <a:pt x="41" y="65"/>
                    </a:moveTo>
                    <a:cubicBezTo>
                      <a:pt x="37" y="65"/>
                      <a:pt x="35" y="66"/>
                      <a:pt x="35" y="66"/>
                    </a:cubicBezTo>
                    <a:cubicBezTo>
                      <a:pt x="30" y="67"/>
                      <a:pt x="25" y="69"/>
                      <a:pt x="21" y="72"/>
                    </a:cubicBezTo>
                    <a:cubicBezTo>
                      <a:pt x="21" y="98"/>
                      <a:pt x="21" y="98"/>
                      <a:pt x="21" y="98"/>
                    </a:cubicBezTo>
                    <a:cubicBezTo>
                      <a:pt x="21" y="105"/>
                      <a:pt x="15" y="111"/>
                      <a:pt x="8" y="111"/>
                    </a:cubicBezTo>
                    <a:cubicBezTo>
                      <a:pt x="1" y="111"/>
                      <a:pt x="1" y="111"/>
                      <a:pt x="1" y="111"/>
                    </a:cubicBezTo>
                    <a:cubicBezTo>
                      <a:pt x="0" y="118"/>
                      <a:pt x="1" y="125"/>
                      <a:pt x="3" y="132"/>
                    </a:cubicBezTo>
                    <a:cubicBezTo>
                      <a:pt x="5" y="140"/>
                      <a:pt x="5" y="140"/>
                      <a:pt x="5" y="140"/>
                    </a:cubicBezTo>
                    <a:cubicBezTo>
                      <a:pt x="93" y="140"/>
                      <a:pt x="93" y="140"/>
                      <a:pt x="93" y="140"/>
                    </a:cubicBezTo>
                    <a:cubicBezTo>
                      <a:pt x="84" y="112"/>
                      <a:pt x="84" y="112"/>
                      <a:pt x="84" y="112"/>
                    </a:cubicBezTo>
                    <a:cubicBezTo>
                      <a:pt x="49" y="112"/>
                      <a:pt x="49" y="112"/>
                      <a:pt x="49" y="112"/>
                    </a:cubicBezTo>
                    <a:cubicBezTo>
                      <a:pt x="41" y="112"/>
                      <a:pt x="33" y="105"/>
                      <a:pt x="33" y="96"/>
                    </a:cubicBezTo>
                    <a:cubicBezTo>
                      <a:pt x="33" y="84"/>
                      <a:pt x="33" y="84"/>
                      <a:pt x="33" y="84"/>
                    </a:cubicBezTo>
                    <a:cubicBezTo>
                      <a:pt x="33" y="75"/>
                      <a:pt x="41" y="68"/>
                      <a:pt x="49" y="68"/>
                    </a:cubicBezTo>
                    <a:cubicBezTo>
                      <a:pt x="56" y="68"/>
                      <a:pt x="56" y="68"/>
                      <a:pt x="56" y="68"/>
                    </a:cubicBezTo>
                    <a:cubicBezTo>
                      <a:pt x="50" y="66"/>
                      <a:pt x="45" y="65"/>
                      <a:pt x="41" y="65"/>
                    </a:cubicBezTo>
                    <a:moveTo>
                      <a:pt x="257" y="13"/>
                    </a:moveTo>
                    <a:cubicBezTo>
                      <a:pt x="256" y="14"/>
                      <a:pt x="255" y="14"/>
                      <a:pt x="254" y="14"/>
                    </a:cubicBezTo>
                    <a:cubicBezTo>
                      <a:pt x="194" y="14"/>
                      <a:pt x="194" y="14"/>
                      <a:pt x="194" y="14"/>
                    </a:cubicBezTo>
                    <a:cubicBezTo>
                      <a:pt x="187" y="32"/>
                      <a:pt x="194" y="64"/>
                      <a:pt x="197" y="78"/>
                    </a:cubicBezTo>
                    <a:cubicBezTo>
                      <a:pt x="202" y="97"/>
                      <a:pt x="202" y="97"/>
                      <a:pt x="202" y="97"/>
                    </a:cubicBezTo>
                    <a:cubicBezTo>
                      <a:pt x="202" y="97"/>
                      <a:pt x="202" y="97"/>
                      <a:pt x="202" y="96"/>
                    </a:cubicBezTo>
                    <a:cubicBezTo>
                      <a:pt x="202" y="84"/>
                      <a:pt x="202" y="84"/>
                      <a:pt x="202" y="84"/>
                    </a:cubicBezTo>
                    <a:cubicBezTo>
                      <a:pt x="202" y="75"/>
                      <a:pt x="209" y="68"/>
                      <a:pt x="218" y="68"/>
                    </a:cubicBezTo>
                    <a:cubicBezTo>
                      <a:pt x="258" y="68"/>
                      <a:pt x="258" y="68"/>
                      <a:pt x="258" y="68"/>
                    </a:cubicBezTo>
                    <a:cubicBezTo>
                      <a:pt x="267" y="68"/>
                      <a:pt x="274" y="75"/>
                      <a:pt x="274" y="84"/>
                    </a:cubicBezTo>
                    <a:cubicBezTo>
                      <a:pt x="274" y="94"/>
                      <a:pt x="274" y="94"/>
                      <a:pt x="274" y="94"/>
                    </a:cubicBezTo>
                    <a:cubicBezTo>
                      <a:pt x="277" y="90"/>
                      <a:pt x="280" y="86"/>
                      <a:pt x="282" y="81"/>
                    </a:cubicBezTo>
                    <a:cubicBezTo>
                      <a:pt x="272" y="47"/>
                      <a:pt x="272" y="47"/>
                      <a:pt x="272" y="47"/>
                    </a:cubicBezTo>
                    <a:cubicBezTo>
                      <a:pt x="270" y="41"/>
                      <a:pt x="264" y="24"/>
                      <a:pt x="260" y="18"/>
                    </a:cubicBezTo>
                    <a:cubicBezTo>
                      <a:pt x="259" y="16"/>
                      <a:pt x="258" y="15"/>
                      <a:pt x="257" y="13"/>
                    </a:cubicBezTo>
                    <a:moveTo>
                      <a:pt x="98" y="0"/>
                    </a:moveTo>
                    <a:cubicBezTo>
                      <a:pt x="94" y="4"/>
                      <a:pt x="90" y="8"/>
                      <a:pt x="87" y="12"/>
                    </a:cubicBezTo>
                    <a:cubicBezTo>
                      <a:pt x="79" y="25"/>
                      <a:pt x="83" y="52"/>
                      <a:pt x="87" y="68"/>
                    </a:cubicBezTo>
                    <a:cubicBezTo>
                      <a:pt x="89" y="68"/>
                      <a:pt x="89" y="68"/>
                      <a:pt x="89" y="68"/>
                    </a:cubicBezTo>
                    <a:cubicBezTo>
                      <a:pt x="98" y="68"/>
                      <a:pt x="105" y="75"/>
                      <a:pt x="105" y="84"/>
                    </a:cubicBezTo>
                    <a:cubicBezTo>
                      <a:pt x="105" y="96"/>
                      <a:pt x="105" y="96"/>
                      <a:pt x="105" y="96"/>
                    </a:cubicBezTo>
                    <a:cubicBezTo>
                      <a:pt x="105" y="102"/>
                      <a:pt x="102" y="107"/>
                      <a:pt x="98" y="110"/>
                    </a:cubicBezTo>
                    <a:cubicBezTo>
                      <a:pt x="106" y="140"/>
                      <a:pt x="106" y="140"/>
                      <a:pt x="106" y="140"/>
                    </a:cubicBezTo>
                    <a:cubicBezTo>
                      <a:pt x="184" y="140"/>
                      <a:pt x="184" y="140"/>
                      <a:pt x="184" y="140"/>
                    </a:cubicBezTo>
                    <a:cubicBezTo>
                      <a:pt x="190" y="140"/>
                      <a:pt x="196" y="139"/>
                      <a:pt x="202" y="138"/>
                    </a:cubicBezTo>
                    <a:cubicBezTo>
                      <a:pt x="189" y="94"/>
                      <a:pt x="189" y="94"/>
                      <a:pt x="189" y="94"/>
                    </a:cubicBezTo>
                    <a:cubicBezTo>
                      <a:pt x="189" y="96"/>
                      <a:pt x="189" y="96"/>
                      <a:pt x="189" y="96"/>
                    </a:cubicBezTo>
                    <a:cubicBezTo>
                      <a:pt x="189" y="105"/>
                      <a:pt x="182" y="112"/>
                      <a:pt x="174" y="112"/>
                    </a:cubicBezTo>
                    <a:cubicBezTo>
                      <a:pt x="133" y="112"/>
                      <a:pt x="133" y="112"/>
                      <a:pt x="133" y="112"/>
                    </a:cubicBezTo>
                    <a:cubicBezTo>
                      <a:pt x="125" y="112"/>
                      <a:pt x="118" y="105"/>
                      <a:pt x="118" y="96"/>
                    </a:cubicBezTo>
                    <a:cubicBezTo>
                      <a:pt x="118" y="84"/>
                      <a:pt x="118" y="84"/>
                      <a:pt x="118" y="84"/>
                    </a:cubicBezTo>
                    <a:cubicBezTo>
                      <a:pt x="118" y="75"/>
                      <a:pt x="125" y="68"/>
                      <a:pt x="133" y="68"/>
                    </a:cubicBezTo>
                    <a:cubicBezTo>
                      <a:pt x="174" y="68"/>
                      <a:pt x="174" y="68"/>
                      <a:pt x="174" y="68"/>
                    </a:cubicBezTo>
                    <a:cubicBezTo>
                      <a:pt x="177" y="68"/>
                      <a:pt x="180" y="69"/>
                      <a:pt x="183" y="71"/>
                    </a:cubicBezTo>
                    <a:cubicBezTo>
                      <a:pt x="180" y="62"/>
                      <a:pt x="180" y="62"/>
                      <a:pt x="180" y="62"/>
                    </a:cubicBezTo>
                    <a:cubicBezTo>
                      <a:pt x="178" y="62"/>
                      <a:pt x="176" y="63"/>
                      <a:pt x="174" y="63"/>
                    </a:cubicBezTo>
                    <a:cubicBezTo>
                      <a:pt x="133" y="63"/>
                      <a:pt x="133" y="63"/>
                      <a:pt x="133" y="63"/>
                    </a:cubicBezTo>
                    <a:cubicBezTo>
                      <a:pt x="125" y="63"/>
                      <a:pt x="118" y="56"/>
                      <a:pt x="118" y="47"/>
                    </a:cubicBezTo>
                    <a:cubicBezTo>
                      <a:pt x="118" y="35"/>
                      <a:pt x="118" y="35"/>
                      <a:pt x="118" y="35"/>
                    </a:cubicBezTo>
                    <a:cubicBezTo>
                      <a:pt x="118" y="26"/>
                      <a:pt x="125" y="19"/>
                      <a:pt x="133" y="19"/>
                    </a:cubicBezTo>
                    <a:cubicBezTo>
                      <a:pt x="166" y="19"/>
                      <a:pt x="166" y="19"/>
                      <a:pt x="166" y="19"/>
                    </a:cubicBezTo>
                    <a:cubicBezTo>
                      <a:pt x="164" y="17"/>
                      <a:pt x="163" y="15"/>
                      <a:pt x="162" y="14"/>
                    </a:cubicBezTo>
                    <a:cubicBezTo>
                      <a:pt x="117" y="14"/>
                      <a:pt x="117" y="14"/>
                      <a:pt x="117" y="14"/>
                    </a:cubicBezTo>
                    <a:cubicBezTo>
                      <a:pt x="109" y="14"/>
                      <a:pt x="101" y="8"/>
                      <a:pt x="98"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Freeform 176"/>
              <p:cNvSpPr/>
              <p:nvPr/>
            </p:nvSpPr>
            <p:spPr bwMode="auto">
              <a:xfrm>
                <a:off x="6415088" y="3255963"/>
                <a:ext cx="49213" cy="95250"/>
              </a:xfrm>
              <a:custGeom>
                <a:gdLst>
                  <a:gd name="T0" fmla="*/ 20 w 20"/>
                  <a:gd name="T1" fmla="*/ 0 h 39"/>
                  <a:gd name="T2" fmla="*/ 1 w 20"/>
                  <a:gd name="T3" fmla="*/ 29 h 39"/>
                  <a:gd name="T4" fmla="*/ 0 w 20"/>
                  <a:gd name="T5" fmla="*/ 39 h 39"/>
                  <a:gd name="T6" fmla="*/ 7 w 20"/>
                  <a:gd name="T7" fmla="*/ 39 h 39"/>
                  <a:gd name="T8" fmla="*/ 20 w 20"/>
                  <a:gd name="T9" fmla="*/ 26 h 39"/>
                  <a:gd name="T10" fmla="*/ 20 w 20"/>
                  <a:gd name="T11" fmla="*/ 0 h 39"/>
                </a:gdLst>
                <a:cxnLst>
                  <a:cxn ang="0">
                    <a:pos x="T0" y="T1"/>
                  </a:cxn>
                  <a:cxn ang="0">
                    <a:pos x="T2" y="T3"/>
                  </a:cxn>
                  <a:cxn ang="0">
                    <a:pos x="T4" y="T5"/>
                  </a:cxn>
                  <a:cxn ang="0">
                    <a:pos x="T6" y="T7"/>
                  </a:cxn>
                  <a:cxn ang="0">
                    <a:pos x="T8" y="T9"/>
                  </a:cxn>
                  <a:cxn ang="0">
                    <a:pos x="T10" y="T11"/>
                  </a:cxn>
                </a:cxnLst>
                <a:rect l="0" t="0" r="r" b="b"/>
                <a:pathLst>
                  <a:path w="20" h="39">
                    <a:moveTo>
                      <a:pt x="20" y="0"/>
                    </a:moveTo>
                    <a:cubicBezTo>
                      <a:pt x="9" y="7"/>
                      <a:pt x="3" y="19"/>
                      <a:pt x="1" y="29"/>
                    </a:cubicBezTo>
                    <a:cubicBezTo>
                      <a:pt x="0" y="32"/>
                      <a:pt x="0" y="35"/>
                      <a:pt x="0" y="39"/>
                    </a:cubicBezTo>
                    <a:cubicBezTo>
                      <a:pt x="7" y="39"/>
                      <a:pt x="7" y="39"/>
                      <a:pt x="7" y="39"/>
                    </a:cubicBezTo>
                    <a:cubicBezTo>
                      <a:pt x="14" y="39"/>
                      <a:pt x="20" y="33"/>
                      <a:pt x="20" y="26"/>
                    </a:cubicBezTo>
                    <a:cubicBezTo>
                      <a:pt x="20" y="0"/>
                      <a:pt x="20" y="0"/>
                      <a:pt x="20"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Freeform 177"/>
              <p:cNvSpPr>
                <a:spLocks noEditPoints="1"/>
              </p:cNvSpPr>
              <p:nvPr/>
            </p:nvSpPr>
            <p:spPr bwMode="auto">
              <a:xfrm>
                <a:off x="6492876" y="3246438"/>
                <a:ext cx="174625" cy="106363"/>
              </a:xfrm>
              <a:custGeom>
                <a:gdLst>
                  <a:gd name="T0" fmla="*/ 23 w 72"/>
                  <a:gd name="T1" fmla="*/ 0 h 44"/>
                  <a:gd name="T2" fmla="*/ 16 w 72"/>
                  <a:gd name="T3" fmla="*/ 0 h 44"/>
                  <a:gd name="T4" fmla="*/ 0 w 72"/>
                  <a:gd name="T5" fmla="*/ 16 h 44"/>
                  <a:gd name="T6" fmla="*/ 0 w 72"/>
                  <a:gd name="T7" fmla="*/ 28 h 44"/>
                  <a:gd name="T8" fmla="*/ 16 w 72"/>
                  <a:gd name="T9" fmla="*/ 44 h 44"/>
                  <a:gd name="T10" fmla="*/ 51 w 72"/>
                  <a:gd name="T11" fmla="*/ 44 h 44"/>
                  <a:gd name="T12" fmla="*/ 49 w 72"/>
                  <a:gd name="T13" fmla="*/ 38 h 44"/>
                  <a:gd name="T14" fmla="*/ 28 w 72"/>
                  <a:gd name="T15" fmla="*/ 3 h 44"/>
                  <a:gd name="T16" fmla="*/ 23 w 72"/>
                  <a:gd name="T17" fmla="*/ 0 h 44"/>
                  <a:gd name="T18" fmla="*/ 56 w 72"/>
                  <a:gd name="T19" fmla="*/ 0 h 44"/>
                  <a:gd name="T20" fmla="*/ 54 w 72"/>
                  <a:gd name="T21" fmla="*/ 0 h 44"/>
                  <a:gd name="T22" fmla="*/ 55 w 72"/>
                  <a:gd name="T23" fmla="*/ 3 h 44"/>
                  <a:gd name="T24" fmla="*/ 65 w 72"/>
                  <a:gd name="T25" fmla="*/ 42 h 44"/>
                  <a:gd name="T26" fmla="*/ 72 w 72"/>
                  <a:gd name="T27" fmla="*/ 28 h 44"/>
                  <a:gd name="T28" fmla="*/ 72 w 72"/>
                  <a:gd name="T29" fmla="*/ 16 h 44"/>
                  <a:gd name="T30" fmla="*/ 56 w 72"/>
                  <a:gd name="T31"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2" h="44">
                    <a:moveTo>
                      <a:pt x="23" y="0"/>
                    </a:moveTo>
                    <a:cubicBezTo>
                      <a:pt x="16" y="0"/>
                      <a:pt x="16" y="0"/>
                      <a:pt x="16" y="0"/>
                    </a:cubicBezTo>
                    <a:cubicBezTo>
                      <a:pt x="8" y="0"/>
                      <a:pt x="0" y="7"/>
                      <a:pt x="0" y="16"/>
                    </a:cubicBezTo>
                    <a:cubicBezTo>
                      <a:pt x="0" y="28"/>
                      <a:pt x="0" y="28"/>
                      <a:pt x="0" y="28"/>
                    </a:cubicBezTo>
                    <a:cubicBezTo>
                      <a:pt x="0" y="37"/>
                      <a:pt x="8" y="44"/>
                      <a:pt x="16" y="44"/>
                    </a:cubicBezTo>
                    <a:cubicBezTo>
                      <a:pt x="51" y="44"/>
                      <a:pt x="51" y="44"/>
                      <a:pt x="51" y="44"/>
                    </a:cubicBezTo>
                    <a:cubicBezTo>
                      <a:pt x="49" y="38"/>
                      <a:pt x="49" y="38"/>
                      <a:pt x="49" y="38"/>
                    </a:cubicBezTo>
                    <a:cubicBezTo>
                      <a:pt x="45" y="23"/>
                      <a:pt x="41" y="10"/>
                      <a:pt x="28" y="3"/>
                    </a:cubicBezTo>
                    <a:cubicBezTo>
                      <a:pt x="26" y="2"/>
                      <a:pt x="25" y="1"/>
                      <a:pt x="23" y="0"/>
                    </a:cubicBezTo>
                    <a:moveTo>
                      <a:pt x="56" y="0"/>
                    </a:moveTo>
                    <a:cubicBezTo>
                      <a:pt x="54" y="0"/>
                      <a:pt x="54" y="0"/>
                      <a:pt x="54" y="0"/>
                    </a:cubicBezTo>
                    <a:cubicBezTo>
                      <a:pt x="55" y="1"/>
                      <a:pt x="55" y="2"/>
                      <a:pt x="55" y="3"/>
                    </a:cubicBezTo>
                    <a:cubicBezTo>
                      <a:pt x="65" y="42"/>
                      <a:pt x="65" y="42"/>
                      <a:pt x="65" y="42"/>
                    </a:cubicBezTo>
                    <a:cubicBezTo>
                      <a:pt x="69" y="39"/>
                      <a:pt x="72" y="34"/>
                      <a:pt x="72" y="28"/>
                    </a:cubicBezTo>
                    <a:cubicBezTo>
                      <a:pt x="72" y="16"/>
                      <a:pt x="72" y="16"/>
                      <a:pt x="72" y="16"/>
                    </a:cubicBezTo>
                    <a:cubicBezTo>
                      <a:pt x="72" y="7"/>
                      <a:pt x="65"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Freeform 178"/>
              <p:cNvSpPr/>
              <p:nvPr/>
            </p:nvSpPr>
            <p:spPr bwMode="auto">
              <a:xfrm>
                <a:off x="6699251" y="3246438"/>
                <a:ext cx="171450" cy="106363"/>
              </a:xfrm>
              <a:custGeom>
                <a:gdLst>
                  <a:gd name="T0" fmla="*/ 56 w 71"/>
                  <a:gd name="T1" fmla="*/ 0 h 44"/>
                  <a:gd name="T2" fmla="*/ 15 w 71"/>
                  <a:gd name="T3" fmla="*/ 0 h 44"/>
                  <a:gd name="T4" fmla="*/ 0 w 71"/>
                  <a:gd name="T5" fmla="*/ 16 h 44"/>
                  <a:gd name="T6" fmla="*/ 0 w 71"/>
                  <a:gd name="T7" fmla="*/ 28 h 44"/>
                  <a:gd name="T8" fmla="*/ 15 w 71"/>
                  <a:gd name="T9" fmla="*/ 44 h 44"/>
                  <a:gd name="T10" fmla="*/ 56 w 71"/>
                  <a:gd name="T11" fmla="*/ 44 h 44"/>
                  <a:gd name="T12" fmla="*/ 71 w 71"/>
                  <a:gd name="T13" fmla="*/ 28 h 44"/>
                  <a:gd name="T14" fmla="*/ 71 w 71"/>
                  <a:gd name="T15" fmla="*/ 26 h 44"/>
                  <a:gd name="T16" fmla="*/ 65 w 71"/>
                  <a:gd name="T17" fmla="*/ 3 h 44"/>
                  <a:gd name="T18" fmla="*/ 56 w 71"/>
                  <a:gd name="T19"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1" h="44">
                    <a:moveTo>
                      <a:pt x="56" y="0"/>
                    </a:moveTo>
                    <a:cubicBezTo>
                      <a:pt x="15" y="0"/>
                      <a:pt x="15" y="0"/>
                      <a:pt x="15" y="0"/>
                    </a:cubicBezTo>
                    <a:cubicBezTo>
                      <a:pt x="7" y="0"/>
                      <a:pt x="0" y="7"/>
                      <a:pt x="0" y="16"/>
                    </a:cubicBezTo>
                    <a:cubicBezTo>
                      <a:pt x="0" y="28"/>
                      <a:pt x="0" y="28"/>
                      <a:pt x="0" y="28"/>
                    </a:cubicBezTo>
                    <a:cubicBezTo>
                      <a:pt x="0" y="37"/>
                      <a:pt x="7" y="44"/>
                      <a:pt x="15" y="44"/>
                    </a:cubicBezTo>
                    <a:cubicBezTo>
                      <a:pt x="56" y="44"/>
                      <a:pt x="56" y="44"/>
                      <a:pt x="56" y="44"/>
                    </a:cubicBezTo>
                    <a:cubicBezTo>
                      <a:pt x="64" y="44"/>
                      <a:pt x="71" y="37"/>
                      <a:pt x="71" y="28"/>
                    </a:cubicBezTo>
                    <a:cubicBezTo>
                      <a:pt x="71" y="26"/>
                      <a:pt x="71" y="26"/>
                      <a:pt x="71" y="26"/>
                    </a:cubicBezTo>
                    <a:cubicBezTo>
                      <a:pt x="65" y="3"/>
                      <a:pt x="65" y="3"/>
                      <a:pt x="65" y="3"/>
                    </a:cubicBezTo>
                    <a:cubicBezTo>
                      <a:pt x="62" y="1"/>
                      <a:pt x="59"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Freeform 179"/>
              <p:cNvSpPr/>
              <p:nvPr/>
            </p:nvSpPr>
            <p:spPr bwMode="auto">
              <a:xfrm>
                <a:off x="6699251" y="3127375"/>
                <a:ext cx="150813" cy="106363"/>
              </a:xfrm>
              <a:custGeom>
                <a:gdLst>
                  <a:gd name="T0" fmla="*/ 48 w 62"/>
                  <a:gd name="T1" fmla="*/ 0 h 44"/>
                  <a:gd name="T2" fmla="*/ 15 w 62"/>
                  <a:gd name="T3" fmla="*/ 0 h 44"/>
                  <a:gd name="T4" fmla="*/ 0 w 62"/>
                  <a:gd name="T5" fmla="*/ 16 h 44"/>
                  <a:gd name="T6" fmla="*/ 0 w 62"/>
                  <a:gd name="T7" fmla="*/ 28 h 44"/>
                  <a:gd name="T8" fmla="*/ 15 w 62"/>
                  <a:gd name="T9" fmla="*/ 44 h 44"/>
                  <a:gd name="T10" fmla="*/ 56 w 62"/>
                  <a:gd name="T11" fmla="*/ 44 h 44"/>
                  <a:gd name="T12" fmla="*/ 62 w 62"/>
                  <a:gd name="T13" fmla="*/ 43 h 44"/>
                  <a:gd name="T14" fmla="*/ 53 w 62"/>
                  <a:gd name="T15" fmla="*/ 12 h 44"/>
                  <a:gd name="T16" fmla="*/ 48 w 62"/>
                  <a:gd name="T17"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44">
                    <a:moveTo>
                      <a:pt x="48" y="0"/>
                    </a:moveTo>
                    <a:cubicBezTo>
                      <a:pt x="15" y="0"/>
                      <a:pt x="15" y="0"/>
                      <a:pt x="15" y="0"/>
                    </a:cubicBezTo>
                    <a:cubicBezTo>
                      <a:pt x="7" y="0"/>
                      <a:pt x="0" y="7"/>
                      <a:pt x="0" y="16"/>
                    </a:cubicBezTo>
                    <a:cubicBezTo>
                      <a:pt x="0" y="28"/>
                      <a:pt x="0" y="28"/>
                      <a:pt x="0" y="28"/>
                    </a:cubicBezTo>
                    <a:cubicBezTo>
                      <a:pt x="0" y="37"/>
                      <a:pt x="7" y="44"/>
                      <a:pt x="15" y="44"/>
                    </a:cubicBezTo>
                    <a:cubicBezTo>
                      <a:pt x="56" y="44"/>
                      <a:pt x="56" y="44"/>
                      <a:pt x="56" y="44"/>
                    </a:cubicBezTo>
                    <a:cubicBezTo>
                      <a:pt x="58" y="44"/>
                      <a:pt x="60" y="43"/>
                      <a:pt x="62" y="43"/>
                    </a:cubicBezTo>
                    <a:cubicBezTo>
                      <a:pt x="53" y="12"/>
                      <a:pt x="53" y="12"/>
                      <a:pt x="53" y="12"/>
                    </a:cubicBezTo>
                    <a:cubicBezTo>
                      <a:pt x="52" y="8"/>
                      <a:pt x="50" y="4"/>
                      <a:pt x="48"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 name="Freeform 180"/>
              <p:cNvSpPr/>
              <p:nvPr/>
            </p:nvSpPr>
            <p:spPr bwMode="auto">
              <a:xfrm>
                <a:off x="6902451" y="3246438"/>
                <a:ext cx="174625" cy="106363"/>
              </a:xfrm>
              <a:custGeom>
                <a:gdLst>
                  <a:gd name="T0" fmla="*/ 56 w 72"/>
                  <a:gd name="T1" fmla="*/ 0 h 44"/>
                  <a:gd name="T2" fmla="*/ 16 w 72"/>
                  <a:gd name="T3" fmla="*/ 0 h 44"/>
                  <a:gd name="T4" fmla="*/ 0 w 72"/>
                  <a:gd name="T5" fmla="*/ 16 h 44"/>
                  <a:gd name="T6" fmla="*/ 0 w 72"/>
                  <a:gd name="T7" fmla="*/ 28 h 44"/>
                  <a:gd name="T8" fmla="*/ 0 w 72"/>
                  <a:gd name="T9" fmla="*/ 29 h 44"/>
                  <a:gd name="T10" fmla="*/ 1 w 72"/>
                  <a:gd name="T11" fmla="*/ 34 h 44"/>
                  <a:gd name="T12" fmla="*/ 16 w 72"/>
                  <a:gd name="T13" fmla="*/ 44 h 44"/>
                  <a:gd name="T14" fmla="*/ 55 w 72"/>
                  <a:gd name="T15" fmla="*/ 44 h 44"/>
                  <a:gd name="T16" fmla="*/ 56 w 72"/>
                  <a:gd name="T17" fmla="*/ 44 h 44"/>
                  <a:gd name="T18" fmla="*/ 72 w 72"/>
                  <a:gd name="T19" fmla="*/ 28 h 44"/>
                  <a:gd name="T20" fmla="*/ 72 w 72"/>
                  <a:gd name="T21" fmla="*/ 26 h 44"/>
                  <a:gd name="T22" fmla="*/ 72 w 72"/>
                  <a:gd name="T23" fmla="*/ 16 h 44"/>
                  <a:gd name="T24" fmla="*/ 56 w 72"/>
                  <a:gd name="T25"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2" h="44">
                    <a:moveTo>
                      <a:pt x="56" y="0"/>
                    </a:moveTo>
                    <a:cubicBezTo>
                      <a:pt x="16" y="0"/>
                      <a:pt x="16" y="0"/>
                      <a:pt x="16" y="0"/>
                    </a:cubicBezTo>
                    <a:cubicBezTo>
                      <a:pt x="7" y="0"/>
                      <a:pt x="0" y="7"/>
                      <a:pt x="0" y="16"/>
                    </a:cubicBezTo>
                    <a:cubicBezTo>
                      <a:pt x="0" y="28"/>
                      <a:pt x="0" y="28"/>
                      <a:pt x="0" y="28"/>
                    </a:cubicBezTo>
                    <a:cubicBezTo>
                      <a:pt x="0" y="29"/>
                      <a:pt x="0" y="29"/>
                      <a:pt x="0" y="29"/>
                    </a:cubicBezTo>
                    <a:cubicBezTo>
                      <a:pt x="1" y="34"/>
                      <a:pt x="1" y="34"/>
                      <a:pt x="1" y="34"/>
                    </a:cubicBezTo>
                    <a:cubicBezTo>
                      <a:pt x="3" y="40"/>
                      <a:pt x="9" y="44"/>
                      <a:pt x="16" y="44"/>
                    </a:cubicBezTo>
                    <a:cubicBezTo>
                      <a:pt x="55" y="44"/>
                      <a:pt x="55" y="44"/>
                      <a:pt x="55" y="44"/>
                    </a:cubicBezTo>
                    <a:cubicBezTo>
                      <a:pt x="56" y="44"/>
                      <a:pt x="56" y="44"/>
                      <a:pt x="56" y="44"/>
                    </a:cubicBezTo>
                    <a:cubicBezTo>
                      <a:pt x="65" y="44"/>
                      <a:pt x="72" y="37"/>
                      <a:pt x="72" y="28"/>
                    </a:cubicBezTo>
                    <a:cubicBezTo>
                      <a:pt x="72" y="26"/>
                      <a:pt x="72" y="26"/>
                      <a:pt x="72" y="26"/>
                    </a:cubicBezTo>
                    <a:cubicBezTo>
                      <a:pt x="72" y="16"/>
                      <a:pt x="72" y="16"/>
                      <a:pt x="72" y="16"/>
                    </a:cubicBezTo>
                    <a:cubicBezTo>
                      <a:pt x="72" y="7"/>
                      <a:pt x="65"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 name="Freeform 181"/>
              <p:cNvSpPr>
                <a:spLocks noEditPoints="1"/>
              </p:cNvSpPr>
              <p:nvPr/>
            </p:nvSpPr>
            <p:spPr bwMode="auto">
              <a:xfrm>
                <a:off x="6650038" y="3060700"/>
                <a:ext cx="385763" cy="55563"/>
              </a:xfrm>
              <a:custGeom>
                <a:gdLst>
                  <a:gd name="T0" fmla="*/ 130 w 159"/>
                  <a:gd name="T1" fmla="*/ 4 h 23"/>
                  <a:gd name="T2" fmla="*/ 120 w 159"/>
                  <a:gd name="T3" fmla="*/ 6 h 23"/>
                  <a:gd name="T4" fmla="*/ 103 w 159"/>
                  <a:gd name="T5" fmla="*/ 13 h 23"/>
                  <a:gd name="T6" fmla="*/ 96 w 159"/>
                  <a:gd name="T7" fmla="*/ 23 h 23"/>
                  <a:gd name="T8" fmla="*/ 156 w 159"/>
                  <a:gd name="T9" fmla="*/ 23 h 23"/>
                  <a:gd name="T10" fmla="*/ 159 w 159"/>
                  <a:gd name="T11" fmla="*/ 22 h 23"/>
                  <a:gd name="T12" fmla="*/ 130 w 159"/>
                  <a:gd name="T13" fmla="*/ 4 h 23"/>
                  <a:gd name="T14" fmla="*/ 29 w 159"/>
                  <a:gd name="T15" fmla="*/ 0 h 23"/>
                  <a:gd name="T16" fmla="*/ 0 w 159"/>
                  <a:gd name="T17" fmla="*/ 9 h 23"/>
                  <a:gd name="T18" fmla="*/ 19 w 159"/>
                  <a:gd name="T19" fmla="*/ 23 h 23"/>
                  <a:gd name="T20" fmla="*/ 64 w 159"/>
                  <a:gd name="T21" fmla="*/ 23 h 23"/>
                  <a:gd name="T22" fmla="*/ 30 w 159"/>
                  <a:gd name="T23" fmla="*/ 0 h 23"/>
                  <a:gd name="T24" fmla="*/ 29 w 159"/>
                  <a:gd name="T25" fmla="*/ 0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9" h="23">
                    <a:moveTo>
                      <a:pt x="130" y="4"/>
                    </a:moveTo>
                    <a:cubicBezTo>
                      <a:pt x="124" y="4"/>
                      <a:pt x="120" y="6"/>
                      <a:pt x="120" y="6"/>
                    </a:cubicBezTo>
                    <a:cubicBezTo>
                      <a:pt x="114" y="7"/>
                      <a:pt x="107" y="9"/>
                      <a:pt x="103" y="13"/>
                    </a:cubicBezTo>
                    <a:cubicBezTo>
                      <a:pt x="100" y="15"/>
                      <a:pt x="97" y="19"/>
                      <a:pt x="96" y="23"/>
                    </a:cubicBezTo>
                    <a:cubicBezTo>
                      <a:pt x="156" y="23"/>
                      <a:pt x="156" y="23"/>
                      <a:pt x="156" y="23"/>
                    </a:cubicBezTo>
                    <a:cubicBezTo>
                      <a:pt x="157" y="23"/>
                      <a:pt x="158" y="23"/>
                      <a:pt x="159" y="22"/>
                    </a:cubicBezTo>
                    <a:cubicBezTo>
                      <a:pt x="149" y="7"/>
                      <a:pt x="138" y="4"/>
                      <a:pt x="130" y="4"/>
                    </a:cubicBezTo>
                    <a:moveTo>
                      <a:pt x="29" y="0"/>
                    </a:moveTo>
                    <a:cubicBezTo>
                      <a:pt x="19" y="0"/>
                      <a:pt x="9" y="4"/>
                      <a:pt x="0" y="9"/>
                    </a:cubicBezTo>
                    <a:cubicBezTo>
                      <a:pt x="3" y="17"/>
                      <a:pt x="11" y="23"/>
                      <a:pt x="19" y="23"/>
                    </a:cubicBezTo>
                    <a:cubicBezTo>
                      <a:pt x="64" y="23"/>
                      <a:pt x="64" y="23"/>
                      <a:pt x="64" y="23"/>
                    </a:cubicBezTo>
                    <a:cubicBezTo>
                      <a:pt x="49" y="1"/>
                      <a:pt x="30" y="0"/>
                      <a:pt x="30" y="0"/>
                    </a:cubicBezTo>
                    <a:cubicBezTo>
                      <a:pt x="30" y="0"/>
                      <a:pt x="30" y="0"/>
                      <a:pt x="29"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Freeform 182"/>
              <p:cNvSpPr/>
              <p:nvPr/>
            </p:nvSpPr>
            <p:spPr bwMode="auto">
              <a:xfrm>
                <a:off x="6262688" y="3043238"/>
                <a:ext cx="1308100" cy="1695450"/>
              </a:xfrm>
              <a:custGeom>
                <a:gdLst>
                  <a:gd name="T0" fmla="*/ 299 w 540"/>
                  <a:gd name="T1" fmla="*/ 701 h 701"/>
                  <a:gd name="T2" fmla="*/ 294 w 540"/>
                  <a:gd name="T3" fmla="*/ 681 h 701"/>
                  <a:gd name="T4" fmla="*/ 222 w 540"/>
                  <a:gd name="T5" fmla="*/ 660 h 701"/>
                  <a:gd name="T6" fmla="*/ 13 w 540"/>
                  <a:gd name="T7" fmla="*/ 439 h 701"/>
                  <a:gd name="T8" fmla="*/ 62 w 540"/>
                  <a:gd name="T9" fmla="*/ 384 h 701"/>
                  <a:gd name="T10" fmla="*/ 89 w 540"/>
                  <a:gd name="T11" fmla="*/ 395 h 701"/>
                  <a:gd name="T12" fmla="*/ 162 w 540"/>
                  <a:gd name="T13" fmla="*/ 465 h 701"/>
                  <a:gd name="T14" fmla="*/ 74 w 540"/>
                  <a:gd name="T15" fmla="*/ 147 h 701"/>
                  <a:gd name="T16" fmla="*/ 73 w 540"/>
                  <a:gd name="T17" fmla="*/ 115 h 701"/>
                  <a:gd name="T18" fmla="*/ 106 w 540"/>
                  <a:gd name="T19" fmla="*/ 80 h 701"/>
                  <a:gd name="T20" fmla="*/ 133 w 540"/>
                  <a:gd name="T21" fmla="*/ 85 h 701"/>
                  <a:gd name="T22" fmla="*/ 154 w 540"/>
                  <a:gd name="T23" fmla="*/ 120 h 701"/>
                  <a:gd name="T24" fmla="*/ 233 w 540"/>
                  <a:gd name="T25" fmla="*/ 369 h 701"/>
                  <a:gd name="T26" fmla="*/ 159 w 540"/>
                  <a:gd name="T27" fmla="*/ 85 h 701"/>
                  <a:gd name="T28" fmla="*/ 158 w 540"/>
                  <a:gd name="T29" fmla="*/ 27 h 701"/>
                  <a:gd name="T30" fmla="*/ 199 w 540"/>
                  <a:gd name="T31" fmla="*/ 5 h 701"/>
                  <a:gd name="T32" fmla="*/ 243 w 540"/>
                  <a:gd name="T33" fmla="*/ 46 h 701"/>
                  <a:gd name="T34" fmla="*/ 322 w 540"/>
                  <a:gd name="T35" fmla="*/ 318 h 701"/>
                  <a:gd name="T36" fmla="*/ 269 w 540"/>
                  <a:gd name="T37" fmla="*/ 93 h 701"/>
                  <a:gd name="T38" fmla="*/ 272 w 540"/>
                  <a:gd name="T39" fmla="*/ 18 h 701"/>
                  <a:gd name="T40" fmla="*/ 290 w 540"/>
                  <a:gd name="T41" fmla="*/ 11 h 701"/>
                  <a:gd name="T42" fmla="*/ 332 w 540"/>
                  <a:gd name="T43" fmla="*/ 33 h 701"/>
                  <a:gd name="T44" fmla="*/ 343 w 540"/>
                  <a:gd name="T45" fmla="*/ 62 h 701"/>
                  <a:gd name="T46" fmla="*/ 418 w 540"/>
                  <a:gd name="T47" fmla="*/ 306 h 701"/>
                  <a:gd name="T48" fmla="*/ 377 w 540"/>
                  <a:gd name="T49" fmla="*/ 138 h 701"/>
                  <a:gd name="T50" fmla="*/ 386 w 540"/>
                  <a:gd name="T51" fmla="*/ 89 h 701"/>
                  <a:gd name="T52" fmla="*/ 402 w 540"/>
                  <a:gd name="T53" fmla="*/ 82 h 701"/>
                  <a:gd name="T54" fmla="*/ 449 w 540"/>
                  <a:gd name="T55" fmla="*/ 118 h 701"/>
                  <a:gd name="T56" fmla="*/ 523 w 540"/>
                  <a:gd name="T57" fmla="*/ 417 h 701"/>
                  <a:gd name="T58" fmla="*/ 536 w 540"/>
                  <a:gd name="T59" fmla="*/ 485 h 701"/>
                  <a:gd name="T60" fmla="*/ 539 w 540"/>
                  <a:gd name="T61" fmla="*/ 541 h 701"/>
                  <a:gd name="T62" fmla="*/ 529 w 540"/>
                  <a:gd name="T63" fmla="*/ 581 h 701"/>
                  <a:gd name="T64" fmla="*/ 513 w 540"/>
                  <a:gd name="T65" fmla="*/ 609 h 701"/>
                  <a:gd name="T66" fmla="*/ 521 w 540"/>
                  <a:gd name="T67" fmla="*/ 635 h 701"/>
                  <a:gd name="T68" fmla="*/ 299 w 540"/>
                  <a:gd name="T69" fmla="*/ 701 h 7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40" h="701">
                    <a:moveTo>
                      <a:pt x="299" y="701"/>
                    </a:moveTo>
                    <a:cubicBezTo>
                      <a:pt x="294" y="681"/>
                      <a:pt x="294" y="681"/>
                      <a:pt x="294" y="681"/>
                    </a:cubicBezTo>
                    <a:cubicBezTo>
                      <a:pt x="294" y="681"/>
                      <a:pt x="243" y="683"/>
                      <a:pt x="222" y="660"/>
                    </a:cubicBezTo>
                    <a:cubicBezTo>
                      <a:pt x="222" y="660"/>
                      <a:pt x="41" y="473"/>
                      <a:pt x="13" y="439"/>
                    </a:cubicBezTo>
                    <a:cubicBezTo>
                      <a:pt x="13" y="439"/>
                      <a:pt x="0" y="375"/>
                      <a:pt x="62" y="384"/>
                    </a:cubicBezTo>
                    <a:cubicBezTo>
                      <a:pt x="62" y="384"/>
                      <a:pt x="73" y="381"/>
                      <a:pt x="89" y="395"/>
                    </a:cubicBezTo>
                    <a:cubicBezTo>
                      <a:pt x="162" y="465"/>
                      <a:pt x="162" y="465"/>
                      <a:pt x="162" y="465"/>
                    </a:cubicBezTo>
                    <a:cubicBezTo>
                      <a:pt x="74" y="147"/>
                      <a:pt x="74" y="147"/>
                      <a:pt x="74" y="147"/>
                    </a:cubicBezTo>
                    <a:cubicBezTo>
                      <a:pt x="71" y="137"/>
                      <a:pt x="71" y="126"/>
                      <a:pt x="73" y="115"/>
                    </a:cubicBezTo>
                    <a:cubicBezTo>
                      <a:pt x="77" y="102"/>
                      <a:pt x="85" y="86"/>
                      <a:pt x="106" y="80"/>
                    </a:cubicBezTo>
                    <a:cubicBezTo>
                      <a:pt x="106" y="80"/>
                      <a:pt x="118" y="77"/>
                      <a:pt x="133" y="85"/>
                    </a:cubicBezTo>
                    <a:cubicBezTo>
                      <a:pt x="145" y="93"/>
                      <a:pt x="149" y="106"/>
                      <a:pt x="154" y="120"/>
                    </a:cubicBezTo>
                    <a:cubicBezTo>
                      <a:pt x="233" y="369"/>
                      <a:pt x="233" y="369"/>
                      <a:pt x="233" y="369"/>
                    </a:cubicBezTo>
                    <a:cubicBezTo>
                      <a:pt x="159" y="85"/>
                      <a:pt x="159" y="85"/>
                      <a:pt x="159" y="85"/>
                    </a:cubicBezTo>
                    <a:cubicBezTo>
                      <a:pt x="155" y="69"/>
                      <a:pt x="150" y="40"/>
                      <a:pt x="158" y="27"/>
                    </a:cubicBezTo>
                    <a:cubicBezTo>
                      <a:pt x="166" y="15"/>
                      <a:pt x="182" y="5"/>
                      <a:pt x="199" y="5"/>
                    </a:cubicBezTo>
                    <a:cubicBezTo>
                      <a:pt x="199" y="5"/>
                      <a:pt x="229" y="8"/>
                      <a:pt x="243" y="46"/>
                    </a:cubicBezTo>
                    <a:cubicBezTo>
                      <a:pt x="322" y="318"/>
                      <a:pt x="322" y="318"/>
                      <a:pt x="322" y="318"/>
                    </a:cubicBezTo>
                    <a:cubicBezTo>
                      <a:pt x="269" y="93"/>
                      <a:pt x="269" y="93"/>
                      <a:pt x="269" y="93"/>
                    </a:cubicBezTo>
                    <a:cubicBezTo>
                      <a:pt x="264" y="75"/>
                      <a:pt x="255" y="31"/>
                      <a:pt x="272" y="18"/>
                    </a:cubicBezTo>
                    <a:cubicBezTo>
                      <a:pt x="277" y="15"/>
                      <a:pt x="283" y="13"/>
                      <a:pt x="290" y="11"/>
                    </a:cubicBezTo>
                    <a:cubicBezTo>
                      <a:pt x="290" y="11"/>
                      <a:pt x="312" y="0"/>
                      <a:pt x="332" y="33"/>
                    </a:cubicBezTo>
                    <a:cubicBezTo>
                      <a:pt x="335" y="38"/>
                      <a:pt x="341" y="55"/>
                      <a:pt x="343" y="62"/>
                    </a:cubicBezTo>
                    <a:cubicBezTo>
                      <a:pt x="418" y="306"/>
                      <a:pt x="418" y="306"/>
                      <a:pt x="418" y="306"/>
                    </a:cubicBezTo>
                    <a:cubicBezTo>
                      <a:pt x="377" y="138"/>
                      <a:pt x="377" y="138"/>
                      <a:pt x="377" y="138"/>
                    </a:cubicBezTo>
                    <a:cubicBezTo>
                      <a:pt x="373" y="121"/>
                      <a:pt x="372" y="100"/>
                      <a:pt x="386" y="89"/>
                    </a:cubicBezTo>
                    <a:cubicBezTo>
                      <a:pt x="390" y="85"/>
                      <a:pt x="396" y="83"/>
                      <a:pt x="402" y="82"/>
                    </a:cubicBezTo>
                    <a:cubicBezTo>
                      <a:pt x="402" y="82"/>
                      <a:pt x="436" y="73"/>
                      <a:pt x="449" y="118"/>
                    </a:cubicBezTo>
                    <a:cubicBezTo>
                      <a:pt x="523" y="417"/>
                      <a:pt x="523" y="417"/>
                      <a:pt x="523" y="417"/>
                    </a:cubicBezTo>
                    <a:cubicBezTo>
                      <a:pt x="536" y="485"/>
                      <a:pt x="536" y="485"/>
                      <a:pt x="536" y="485"/>
                    </a:cubicBezTo>
                    <a:cubicBezTo>
                      <a:pt x="539" y="503"/>
                      <a:pt x="540" y="522"/>
                      <a:pt x="539" y="541"/>
                    </a:cubicBezTo>
                    <a:cubicBezTo>
                      <a:pt x="537" y="553"/>
                      <a:pt x="535" y="568"/>
                      <a:pt x="529" y="581"/>
                    </a:cubicBezTo>
                    <a:cubicBezTo>
                      <a:pt x="529" y="581"/>
                      <a:pt x="520" y="607"/>
                      <a:pt x="513" y="609"/>
                    </a:cubicBezTo>
                    <a:cubicBezTo>
                      <a:pt x="521" y="635"/>
                      <a:pt x="521" y="635"/>
                      <a:pt x="521" y="635"/>
                    </a:cubicBezTo>
                    <a:lnTo>
                      <a:pt x="299" y="701"/>
                    </a:lnTo>
                    <a:close/>
                  </a:path>
                </a:pathLst>
              </a:custGeom>
              <a:solidFill>
                <a:srgbClr val="EDBE8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Freeform 183"/>
              <p:cNvSpPr/>
              <p:nvPr/>
            </p:nvSpPr>
            <p:spPr bwMode="auto">
              <a:xfrm>
                <a:off x="6897688" y="4506913"/>
                <a:ext cx="709613" cy="304800"/>
              </a:xfrm>
              <a:custGeom>
                <a:gdLst>
                  <a:gd name="T0" fmla="*/ 447 w 447"/>
                  <a:gd name="T1" fmla="*/ 50 h 192"/>
                  <a:gd name="T2" fmla="*/ 433 w 447"/>
                  <a:gd name="T3" fmla="*/ 0 h 192"/>
                  <a:gd name="T4" fmla="*/ 0 w 447"/>
                  <a:gd name="T5" fmla="*/ 142 h 192"/>
                  <a:gd name="T6" fmla="*/ 15 w 447"/>
                  <a:gd name="T7" fmla="*/ 192 h 192"/>
                  <a:gd name="T8" fmla="*/ 447 w 447"/>
                  <a:gd name="T9" fmla="*/ 50 h 192"/>
                </a:gdLst>
                <a:cxnLst>
                  <a:cxn ang="0">
                    <a:pos x="T0" y="T1"/>
                  </a:cxn>
                  <a:cxn ang="0">
                    <a:pos x="T2" y="T3"/>
                  </a:cxn>
                  <a:cxn ang="0">
                    <a:pos x="T4" y="T5"/>
                  </a:cxn>
                  <a:cxn ang="0">
                    <a:pos x="T6" y="T7"/>
                  </a:cxn>
                  <a:cxn ang="0">
                    <a:pos x="T8" y="T9"/>
                  </a:cxn>
                </a:cxnLst>
                <a:rect l="0" t="0" r="r" b="b"/>
                <a:pathLst>
                  <a:path w="447" h="192">
                    <a:moveTo>
                      <a:pt x="447" y="50"/>
                    </a:moveTo>
                    <a:lnTo>
                      <a:pt x="433" y="0"/>
                    </a:lnTo>
                    <a:lnTo>
                      <a:pt x="0" y="142"/>
                    </a:lnTo>
                    <a:lnTo>
                      <a:pt x="15" y="192"/>
                    </a:lnTo>
                    <a:lnTo>
                      <a:pt x="447" y="5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 name="Freeform 184"/>
              <p:cNvSpPr/>
              <p:nvPr/>
            </p:nvSpPr>
            <p:spPr bwMode="auto">
              <a:xfrm>
                <a:off x="6880226" y="4572000"/>
                <a:ext cx="1279525" cy="2284413"/>
              </a:xfrm>
              <a:custGeom>
                <a:gdLst>
                  <a:gd name="T0" fmla="*/ 301 w 528"/>
                  <a:gd name="T1" fmla="*/ 0 h 944"/>
                  <a:gd name="T2" fmla="*/ 311 w 528"/>
                  <a:gd name="T3" fmla="*/ 43 h 944"/>
                  <a:gd name="T4" fmla="*/ 478 w 528"/>
                  <a:gd name="T5" fmla="*/ 714 h 944"/>
                  <a:gd name="T6" fmla="*/ 528 w 528"/>
                  <a:gd name="T7" fmla="*/ 944 h 944"/>
                  <a:gd name="T8" fmla="*/ 150 w 528"/>
                  <a:gd name="T9" fmla="*/ 944 h 944"/>
                  <a:gd name="T10" fmla="*/ 48 w 528"/>
                  <a:gd name="T11" fmla="*/ 302 h 944"/>
                  <a:gd name="T12" fmla="*/ 0 w 528"/>
                  <a:gd name="T13" fmla="*/ 99 h 944"/>
                  <a:gd name="T14" fmla="*/ 65 w 528"/>
                  <a:gd name="T15" fmla="*/ 78 h 944"/>
                  <a:gd name="T16" fmla="*/ 301 w 528"/>
                  <a:gd name="T17" fmla="*/ 0 h 9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28" h="944">
                    <a:moveTo>
                      <a:pt x="301" y="0"/>
                    </a:moveTo>
                    <a:cubicBezTo>
                      <a:pt x="311" y="43"/>
                      <a:pt x="311" y="43"/>
                      <a:pt x="311" y="43"/>
                    </a:cubicBezTo>
                    <a:cubicBezTo>
                      <a:pt x="311" y="43"/>
                      <a:pt x="407" y="409"/>
                      <a:pt x="478" y="714"/>
                    </a:cubicBezTo>
                    <a:cubicBezTo>
                      <a:pt x="501" y="813"/>
                      <a:pt x="520" y="898"/>
                      <a:pt x="528" y="944"/>
                    </a:cubicBezTo>
                    <a:cubicBezTo>
                      <a:pt x="150" y="944"/>
                      <a:pt x="150" y="944"/>
                      <a:pt x="150" y="944"/>
                    </a:cubicBezTo>
                    <a:cubicBezTo>
                      <a:pt x="144" y="792"/>
                      <a:pt x="48" y="302"/>
                      <a:pt x="48" y="302"/>
                    </a:cubicBezTo>
                    <a:cubicBezTo>
                      <a:pt x="0" y="99"/>
                      <a:pt x="0" y="99"/>
                      <a:pt x="0" y="99"/>
                    </a:cubicBezTo>
                    <a:cubicBezTo>
                      <a:pt x="65" y="78"/>
                      <a:pt x="65" y="78"/>
                      <a:pt x="65" y="78"/>
                    </a:cubicBezTo>
                    <a:lnTo>
                      <a:pt x="301" y="0"/>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Freeform 185"/>
              <p:cNvSpPr/>
              <p:nvPr/>
            </p:nvSpPr>
            <p:spPr bwMode="auto">
              <a:xfrm>
                <a:off x="7580313" y="4867275"/>
                <a:ext cx="68263" cy="73025"/>
              </a:xfrm>
              <a:custGeom>
                <a:gdLst>
                  <a:gd name="T0" fmla="*/ 6 w 28"/>
                  <a:gd name="T1" fmla="*/ 4 h 30"/>
                  <a:gd name="T2" fmla="*/ 24 w 28"/>
                  <a:gd name="T3" fmla="*/ 6 h 30"/>
                  <a:gd name="T4" fmla="*/ 22 w 28"/>
                  <a:gd name="T5" fmla="*/ 25 h 30"/>
                  <a:gd name="T6" fmla="*/ 4 w 28"/>
                  <a:gd name="T7" fmla="*/ 23 h 30"/>
                  <a:gd name="T8" fmla="*/ 6 w 28"/>
                  <a:gd name="T9" fmla="*/ 4 h 30"/>
                </a:gdLst>
                <a:cxnLst>
                  <a:cxn ang="0">
                    <a:pos x="T0" y="T1"/>
                  </a:cxn>
                  <a:cxn ang="0">
                    <a:pos x="T2" y="T3"/>
                  </a:cxn>
                  <a:cxn ang="0">
                    <a:pos x="T4" y="T5"/>
                  </a:cxn>
                  <a:cxn ang="0">
                    <a:pos x="T6" y="T7"/>
                  </a:cxn>
                  <a:cxn ang="0">
                    <a:pos x="T8" y="T9"/>
                  </a:cxn>
                </a:cxnLst>
                <a:rect l="0" t="0" r="r" b="b"/>
                <a:pathLst>
                  <a:path w="28" h="30">
                    <a:moveTo>
                      <a:pt x="6" y="4"/>
                    </a:moveTo>
                    <a:cubicBezTo>
                      <a:pt x="11" y="0"/>
                      <a:pt x="19" y="0"/>
                      <a:pt x="24" y="6"/>
                    </a:cubicBezTo>
                    <a:cubicBezTo>
                      <a:pt x="28" y="12"/>
                      <a:pt x="28" y="20"/>
                      <a:pt x="22" y="25"/>
                    </a:cubicBezTo>
                    <a:cubicBezTo>
                      <a:pt x="17" y="30"/>
                      <a:pt x="9" y="29"/>
                      <a:pt x="4" y="23"/>
                    </a:cubicBezTo>
                    <a:cubicBezTo>
                      <a:pt x="0" y="18"/>
                      <a:pt x="1" y="9"/>
                      <a:pt x="6"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Freeform 186"/>
              <p:cNvSpPr/>
              <p:nvPr/>
            </p:nvSpPr>
            <p:spPr bwMode="auto">
              <a:xfrm>
                <a:off x="7610476" y="4968875"/>
                <a:ext cx="66675" cy="73025"/>
              </a:xfrm>
              <a:custGeom>
                <a:gdLst>
                  <a:gd name="T0" fmla="*/ 6 w 28"/>
                  <a:gd name="T1" fmla="*/ 5 h 30"/>
                  <a:gd name="T2" fmla="*/ 23 w 28"/>
                  <a:gd name="T3" fmla="*/ 6 h 30"/>
                  <a:gd name="T4" fmla="*/ 22 w 28"/>
                  <a:gd name="T5" fmla="*/ 25 h 30"/>
                  <a:gd name="T6" fmla="*/ 4 w 28"/>
                  <a:gd name="T7" fmla="*/ 24 h 30"/>
                  <a:gd name="T8" fmla="*/ 6 w 28"/>
                  <a:gd name="T9" fmla="*/ 5 h 30"/>
                </a:gdLst>
                <a:cxnLst>
                  <a:cxn ang="0">
                    <a:pos x="T0" y="T1"/>
                  </a:cxn>
                  <a:cxn ang="0">
                    <a:pos x="T2" y="T3"/>
                  </a:cxn>
                  <a:cxn ang="0">
                    <a:pos x="T4" y="T5"/>
                  </a:cxn>
                  <a:cxn ang="0">
                    <a:pos x="T6" y="T7"/>
                  </a:cxn>
                  <a:cxn ang="0">
                    <a:pos x="T8" y="T9"/>
                  </a:cxn>
                </a:cxnLst>
                <a:rect l="0" t="0" r="r" b="b"/>
                <a:pathLst>
                  <a:path w="28" h="30">
                    <a:moveTo>
                      <a:pt x="6" y="5"/>
                    </a:moveTo>
                    <a:cubicBezTo>
                      <a:pt x="11" y="0"/>
                      <a:pt x="19" y="1"/>
                      <a:pt x="23" y="6"/>
                    </a:cubicBezTo>
                    <a:cubicBezTo>
                      <a:pt x="28" y="12"/>
                      <a:pt x="27" y="21"/>
                      <a:pt x="22" y="25"/>
                    </a:cubicBezTo>
                    <a:cubicBezTo>
                      <a:pt x="17" y="30"/>
                      <a:pt x="9" y="29"/>
                      <a:pt x="4" y="24"/>
                    </a:cubicBezTo>
                    <a:cubicBezTo>
                      <a:pt x="0" y="18"/>
                      <a:pt x="0" y="9"/>
                      <a:pt x="6"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7" name="Freeform 187"/>
              <p:cNvSpPr/>
              <p:nvPr/>
            </p:nvSpPr>
            <p:spPr bwMode="auto">
              <a:xfrm>
                <a:off x="7634288" y="5072063"/>
                <a:ext cx="69850" cy="73025"/>
              </a:xfrm>
              <a:custGeom>
                <a:gdLst>
                  <a:gd name="T0" fmla="*/ 6 w 29"/>
                  <a:gd name="T1" fmla="*/ 5 h 30"/>
                  <a:gd name="T2" fmla="*/ 24 w 29"/>
                  <a:gd name="T3" fmla="*/ 6 h 30"/>
                  <a:gd name="T4" fmla="*/ 23 w 29"/>
                  <a:gd name="T5" fmla="*/ 25 h 30"/>
                  <a:gd name="T6" fmla="*/ 5 w 29"/>
                  <a:gd name="T7" fmla="*/ 24 h 30"/>
                  <a:gd name="T8" fmla="*/ 6 w 29"/>
                  <a:gd name="T9" fmla="*/ 5 h 30"/>
                </a:gdLst>
                <a:cxnLst>
                  <a:cxn ang="0">
                    <a:pos x="T0" y="T1"/>
                  </a:cxn>
                  <a:cxn ang="0">
                    <a:pos x="T2" y="T3"/>
                  </a:cxn>
                  <a:cxn ang="0">
                    <a:pos x="T4" y="T5"/>
                  </a:cxn>
                  <a:cxn ang="0">
                    <a:pos x="T6" y="T7"/>
                  </a:cxn>
                  <a:cxn ang="0">
                    <a:pos x="T8" y="T9"/>
                  </a:cxn>
                </a:cxnLst>
                <a:rect l="0" t="0" r="r" b="b"/>
                <a:pathLst>
                  <a:path w="28" h="30">
                    <a:moveTo>
                      <a:pt x="6" y="5"/>
                    </a:moveTo>
                    <a:cubicBezTo>
                      <a:pt x="12" y="0"/>
                      <a:pt x="20" y="0"/>
                      <a:pt x="24" y="6"/>
                    </a:cubicBezTo>
                    <a:cubicBezTo>
                      <a:pt x="29" y="12"/>
                      <a:pt x="28" y="21"/>
                      <a:pt x="23" y="25"/>
                    </a:cubicBezTo>
                    <a:cubicBezTo>
                      <a:pt x="17" y="30"/>
                      <a:pt x="9" y="29"/>
                      <a:pt x="5" y="24"/>
                    </a:cubicBezTo>
                    <a:cubicBezTo>
                      <a:pt x="0" y="18"/>
                      <a:pt x="1" y="9"/>
                      <a:pt x="6"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8" name="Freeform 188"/>
              <p:cNvSpPr/>
              <p:nvPr/>
            </p:nvSpPr>
            <p:spPr bwMode="auto">
              <a:xfrm>
                <a:off x="6461126" y="3265488"/>
                <a:ext cx="174625" cy="184150"/>
              </a:xfrm>
              <a:custGeom>
                <a:gdLst>
                  <a:gd name="T0" fmla="*/ 18 w 72"/>
                  <a:gd name="T1" fmla="*/ 75 h 76"/>
                  <a:gd name="T2" fmla="*/ 65 w 72"/>
                  <a:gd name="T3" fmla="*/ 60 h 76"/>
                  <a:gd name="T4" fmla="*/ 70 w 72"/>
                  <a:gd name="T5" fmla="*/ 50 h 76"/>
                  <a:gd name="T6" fmla="*/ 62 w 72"/>
                  <a:gd name="T7" fmla="*/ 22 h 76"/>
                  <a:gd name="T8" fmla="*/ 27 w 72"/>
                  <a:gd name="T9" fmla="*/ 5 h 76"/>
                  <a:gd name="T10" fmla="*/ 1 w 72"/>
                  <a:gd name="T11" fmla="*/ 34 h 76"/>
                  <a:gd name="T12" fmla="*/ 6 w 72"/>
                  <a:gd name="T13" fmla="*/ 60 h 76"/>
                  <a:gd name="T14" fmla="*/ 8 w 72"/>
                  <a:gd name="T15" fmla="*/ 69 h 76"/>
                  <a:gd name="T16" fmla="*/ 18 w 72"/>
                  <a:gd name="T17" fmla="*/ 75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76">
                    <a:moveTo>
                      <a:pt x="18" y="75"/>
                    </a:moveTo>
                    <a:cubicBezTo>
                      <a:pt x="65" y="60"/>
                      <a:pt x="65" y="60"/>
                      <a:pt x="65" y="60"/>
                    </a:cubicBezTo>
                    <a:cubicBezTo>
                      <a:pt x="69" y="59"/>
                      <a:pt x="72" y="54"/>
                      <a:pt x="70" y="50"/>
                    </a:cubicBezTo>
                    <a:cubicBezTo>
                      <a:pt x="62" y="22"/>
                      <a:pt x="62" y="22"/>
                      <a:pt x="62" y="22"/>
                    </a:cubicBezTo>
                    <a:cubicBezTo>
                      <a:pt x="62" y="22"/>
                      <a:pt x="54" y="0"/>
                      <a:pt x="27" y="5"/>
                    </a:cubicBezTo>
                    <a:cubicBezTo>
                      <a:pt x="27" y="5"/>
                      <a:pt x="5" y="10"/>
                      <a:pt x="1" y="34"/>
                    </a:cubicBezTo>
                    <a:cubicBezTo>
                      <a:pt x="1" y="34"/>
                      <a:pt x="0" y="43"/>
                      <a:pt x="6" y="60"/>
                    </a:cubicBezTo>
                    <a:cubicBezTo>
                      <a:pt x="8" y="69"/>
                      <a:pt x="8" y="69"/>
                      <a:pt x="8" y="69"/>
                    </a:cubicBezTo>
                    <a:cubicBezTo>
                      <a:pt x="10" y="74"/>
                      <a:pt x="14" y="76"/>
                      <a:pt x="18" y="75"/>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Freeform 189"/>
              <p:cNvSpPr/>
              <p:nvPr/>
            </p:nvSpPr>
            <p:spPr bwMode="auto">
              <a:xfrm>
                <a:off x="6665913" y="3090863"/>
                <a:ext cx="166688" cy="177800"/>
              </a:xfrm>
              <a:custGeom>
                <a:gdLst>
                  <a:gd name="T0" fmla="*/ 18 w 69"/>
                  <a:gd name="T1" fmla="*/ 72 h 73"/>
                  <a:gd name="T2" fmla="*/ 63 w 69"/>
                  <a:gd name="T3" fmla="*/ 57 h 73"/>
                  <a:gd name="T4" fmla="*/ 68 w 69"/>
                  <a:gd name="T5" fmla="*/ 48 h 73"/>
                  <a:gd name="T6" fmla="*/ 60 w 69"/>
                  <a:gd name="T7" fmla="*/ 21 h 73"/>
                  <a:gd name="T8" fmla="*/ 27 w 69"/>
                  <a:gd name="T9" fmla="*/ 5 h 73"/>
                  <a:gd name="T10" fmla="*/ 1 w 69"/>
                  <a:gd name="T11" fmla="*/ 32 h 73"/>
                  <a:gd name="T12" fmla="*/ 6 w 69"/>
                  <a:gd name="T13" fmla="*/ 58 h 73"/>
                  <a:gd name="T14" fmla="*/ 9 w 69"/>
                  <a:gd name="T15" fmla="*/ 67 h 73"/>
                  <a:gd name="T16" fmla="*/ 18 w 69"/>
                  <a:gd name="T17" fmla="*/ 72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73">
                    <a:moveTo>
                      <a:pt x="18" y="72"/>
                    </a:moveTo>
                    <a:cubicBezTo>
                      <a:pt x="63" y="57"/>
                      <a:pt x="63" y="57"/>
                      <a:pt x="63" y="57"/>
                    </a:cubicBezTo>
                    <a:cubicBezTo>
                      <a:pt x="67" y="56"/>
                      <a:pt x="69" y="52"/>
                      <a:pt x="68" y="48"/>
                    </a:cubicBezTo>
                    <a:cubicBezTo>
                      <a:pt x="60" y="21"/>
                      <a:pt x="60" y="21"/>
                      <a:pt x="60" y="21"/>
                    </a:cubicBezTo>
                    <a:cubicBezTo>
                      <a:pt x="60" y="21"/>
                      <a:pt x="53" y="0"/>
                      <a:pt x="27" y="5"/>
                    </a:cubicBezTo>
                    <a:cubicBezTo>
                      <a:pt x="27" y="5"/>
                      <a:pt x="5" y="10"/>
                      <a:pt x="1" y="32"/>
                    </a:cubicBezTo>
                    <a:cubicBezTo>
                      <a:pt x="1" y="32"/>
                      <a:pt x="0" y="42"/>
                      <a:pt x="6" y="58"/>
                    </a:cubicBezTo>
                    <a:cubicBezTo>
                      <a:pt x="9" y="67"/>
                      <a:pt x="9" y="67"/>
                      <a:pt x="9" y="67"/>
                    </a:cubicBezTo>
                    <a:cubicBezTo>
                      <a:pt x="10" y="71"/>
                      <a:pt x="14" y="73"/>
                      <a:pt x="18" y="72"/>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Freeform 190"/>
              <p:cNvSpPr/>
              <p:nvPr/>
            </p:nvSpPr>
            <p:spPr bwMode="auto">
              <a:xfrm>
                <a:off x="6921501" y="3098800"/>
                <a:ext cx="142875" cy="147638"/>
              </a:xfrm>
              <a:custGeom>
                <a:gdLst>
                  <a:gd name="T0" fmla="*/ 14 w 59"/>
                  <a:gd name="T1" fmla="*/ 60 h 61"/>
                  <a:gd name="T2" fmla="*/ 53 w 59"/>
                  <a:gd name="T3" fmla="*/ 49 h 61"/>
                  <a:gd name="T4" fmla="*/ 58 w 59"/>
                  <a:gd name="T5" fmla="*/ 41 h 61"/>
                  <a:gd name="T6" fmla="*/ 52 w 59"/>
                  <a:gd name="T7" fmla="*/ 18 h 61"/>
                  <a:gd name="T8" fmla="*/ 24 w 59"/>
                  <a:gd name="T9" fmla="*/ 3 h 61"/>
                  <a:gd name="T10" fmla="*/ 1 w 59"/>
                  <a:gd name="T11" fmla="*/ 25 h 61"/>
                  <a:gd name="T12" fmla="*/ 4 w 59"/>
                  <a:gd name="T13" fmla="*/ 48 h 61"/>
                  <a:gd name="T14" fmla="*/ 6 w 59"/>
                  <a:gd name="T15" fmla="*/ 55 h 61"/>
                  <a:gd name="T16" fmla="*/ 14 w 59"/>
                  <a:gd name="T17" fmla="*/ 60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9" h="61">
                    <a:moveTo>
                      <a:pt x="14" y="60"/>
                    </a:moveTo>
                    <a:cubicBezTo>
                      <a:pt x="53" y="49"/>
                      <a:pt x="53" y="49"/>
                      <a:pt x="53" y="49"/>
                    </a:cubicBezTo>
                    <a:cubicBezTo>
                      <a:pt x="57" y="48"/>
                      <a:pt x="59" y="45"/>
                      <a:pt x="58" y="41"/>
                    </a:cubicBezTo>
                    <a:cubicBezTo>
                      <a:pt x="52" y="18"/>
                      <a:pt x="52" y="18"/>
                      <a:pt x="52" y="18"/>
                    </a:cubicBezTo>
                    <a:cubicBezTo>
                      <a:pt x="52" y="18"/>
                      <a:pt x="46" y="0"/>
                      <a:pt x="24" y="3"/>
                    </a:cubicBezTo>
                    <a:cubicBezTo>
                      <a:pt x="24" y="3"/>
                      <a:pt x="5" y="6"/>
                      <a:pt x="1" y="25"/>
                    </a:cubicBezTo>
                    <a:cubicBezTo>
                      <a:pt x="1" y="25"/>
                      <a:pt x="0" y="33"/>
                      <a:pt x="4" y="48"/>
                    </a:cubicBezTo>
                    <a:cubicBezTo>
                      <a:pt x="6" y="55"/>
                      <a:pt x="6" y="55"/>
                      <a:pt x="6" y="55"/>
                    </a:cubicBezTo>
                    <a:cubicBezTo>
                      <a:pt x="7" y="59"/>
                      <a:pt x="10" y="61"/>
                      <a:pt x="14" y="60"/>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1" name="Freeform 191"/>
              <p:cNvSpPr/>
              <p:nvPr/>
            </p:nvSpPr>
            <p:spPr bwMode="auto">
              <a:xfrm>
                <a:off x="7196138" y="3268663"/>
                <a:ext cx="139700" cy="144463"/>
              </a:xfrm>
              <a:custGeom>
                <a:gdLst>
                  <a:gd name="T0" fmla="*/ 13 w 58"/>
                  <a:gd name="T1" fmla="*/ 59 h 60"/>
                  <a:gd name="T2" fmla="*/ 52 w 58"/>
                  <a:gd name="T3" fmla="*/ 49 h 60"/>
                  <a:gd name="T4" fmla="*/ 57 w 58"/>
                  <a:gd name="T5" fmla="*/ 41 h 60"/>
                  <a:gd name="T6" fmla="*/ 51 w 58"/>
                  <a:gd name="T7" fmla="*/ 18 h 60"/>
                  <a:gd name="T8" fmla="*/ 24 w 58"/>
                  <a:gd name="T9" fmla="*/ 3 h 60"/>
                  <a:gd name="T10" fmla="*/ 1 w 58"/>
                  <a:gd name="T11" fmla="*/ 25 h 60"/>
                  <a:gd name="T12" fmla="*/ 4 w 58"/>
                  <a:gd name="T13" fmla="*/ 47 h 60"/>
                  <a:gd name="T14" fmla="*/ 6 w 58"/>
                  <a:gd name="T15" fmla="*/ 54 h 60"/>
                  <a:gd name="T16" fmla="*/ 13 w 58"/>
                  <a:gd name="T17" fmla="*/ 59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60">
                    <a:moveTo>
                      <a:pt x="13" y="59"/>
                    </a:moveTo>
                    <a:cubicBezTo>
                      <a:pt x="52" y="49"/>
                      <a:pt x="52" y="49"/>
                      <a:pt x="52" y="49"/>
                    </a:cubicBezTo>
                    <a:cubicBezTo>
                      <a:pt x="56" y="48"/>
                      <a:pt x="58" y="44"/>
                      <a:pt x="57" y="41"/>
                    </a:cubicBezTo>
                    <a:cubicBezTo>
                      <a:pt x="51" y="18"/>
                      <a:pt x="51" y="18"/>
                      <a:pt x="51" y="18"/>
                    </a:cubicBezTo>
                    <a:cubicBezTo>
                      <a:pt x="51" y="18"/>
                      <a:pt x="45" y="0"/>
                      <a:pt x="24" y="3"/>
                    </a:cubicBezTo>
                    <a:cubicBezTo>
                      <a:pt x="24" y="3"/>
                      <a:pt x="5" y="6"/>
                      <a:pt x="1" y="25"/>
                    </a:cubicBezTo>
                    <a:cubicBezTo>
                      <a:pt x="1" y="25"/>
                      <a:pt x="0" y="33"/>
                      <a:pt x="4" y="47"/>
                    </a:cubicBezTo>
                    <a:cubicBezTo>
                      <a:pt x="6" y="54"/>
                      <a:pt x="6" y="54"/>
                      <a:pt x="6" y="54"/>
                    </a:cubicBezTo>
                    <a:cubicBezTo>
                      <a:pt x="7" y="58"/>
                      <a:pt x="10" y="60"/>
                      <a:pt x="13" y="59"/>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Freeform 192"/>
              <p:cNvSpPr/>
              <p:nvPr/>
            </p:nvSpPr>
            <p:spPr bwMode="auto">
              <a:xfrm>
                <a:off x="6294438" y="4016375"/>
                <a:ext cx="138113" cy="141288"/>
              </a:xfrm>
              <a:custGeom>
                <a:gdLst>
                  <a:gd name="T0" fmla="*/ 35 w 57"/>
                  <a:gd name="T1" fmla="*/ 57 h 59"/>
                  <a:gd name="T2" fmla="*/ 55 w 57"/>
                  <a:gd name="T3" fmla="*/ 33 h 59"/>
                  <a:gd name="T4" fmla="*/ 53 w 57"/>
                  <a:gd name="T5" fmla="*/ 25 h 59"/>
                  <a:gd name="T6" fmla="*/ 37 w 57"/>
                  <a:gd name="T7" fmla="*/ 11 h 59"/>
                  <a:gd name="T8" fmla="*/ 10 w 57"/>
                  <a:gd name="T9" fmla="*/ 11 h 59"/>
                  <a:gd name="T10" fmla="*/ 8 w 57"/>
                  <a:gd name="T11" fmla="*/ 37 h 59"/>
                  <a:gd name="T12" fmla="*/ 22 w 57"/>
                  <a:gd name="T13" fmla="*/ 52 h 59"/>
                  <a:gd name="T14" fmla="*/ 27 w 57"/>
                  <a:gd name="T15" fmla="*/ 56 h 59"/>
                  <a:gd name="T16" fmla="*/ 35 w 57"/>
                  <a:gd name="T17" fmla="*/ 57 h 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59">
                    <a:moveTo>
                      <a:pt x="35" y="57"/>
                    </a:moveTo>
                    <a:cubicBezTo>
                      <a:pt x="55" y="33"/>
                      <a:pt x="55" y="33"/>
                      <a:pt x="55" y="33"/>
                    </a:cubicBezTo>
                    <a:cubicBezTo>
                      <a:pt x="57" y="30"/>
                      <a:pt x="56" y="27"/>
                      <a:pt x="53" y="25"/>
                    </a:cubicBezTo>
                    <a:cubicBezTo>
                      <a:pt x="37" y="11"/>
                      <a:pt x="37" y="11"/>
                      <a:pt x="37" y="11"/>
                    </a:cubicBezTo>
                    <a:cubicBezTo>
                      <a:pt x="37" y="11"/>
                      <a:pt x="23" y="0"/>
                      <a:pt x="10" y="11"/>
                    </a:cubicBezTo>
                    <a:cubicBezTo>
                      <a:pt x="10" y="11"/>
                      <a:pt x="0" y="21"/>
                      <a:pt x="8" y="37"/>
                    </a:cubicBezTo>
                    <a:cubicBezTo>
                      <a:pt x="8" y="37"/>
                      <a:pt x="11" y="43"/>
                      <a:pt x="22" y="52"/>
                    </a:cubicBezTo>
                    <a:cubicBezTo>
                      <a:pt x="27" y="56"/>
                      <a:pt x="27" y="56"/>
                      <a:pt x="27" y="56"/>
                    </a:cubicBezTo>
                    <a:cubicBezTo>
                      <a:pt x="30" y="58"/>
                      <a:pt x="33" y="59"/>
                      <a:pt x="35" y="57"/>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Freeform 193"/>
              <p:cNvSpPr/>
              <p:nvPr/>
            </p:nvSpPr>
            <p:spPr bwMode="auto">
              <a:xfrm>
                <a:off x="4319588" y="2792413"/>
                <a:ext cx="219075" cy="139700"/>
              </a:xfrm>
              <a:custGeom>
                <a:gdLst>
                  <a:gd name="T0" fmla="*/ 67 w 90"/>
                  <a:gd name="T1" fmla="*/ 0 h 58"/>
                  <a:gd name="T2" fmla="*/ 67 w 90"/>
                  <a:gd name="T3" fmla="*/ 29 h 58"/>
                  <a:gd name="T4" fmla="*/ 50 w 90"/>
                  <a:gd name="T5" fmla="*/ 46 h 58"/>
                  <a:gd name="T6" fmla="*/ 3 w 90"/>
                  <a:gd name="T7" fmla="*/ 46 h 58"/>
                  <a:gd name="T8" fmla="*/ 0 w 90"/>
                  <a:gd name="T9" fmla="*/ 58 h 58"/>
                  <a:gd name="T10" fmla="*/ 88 w 90"/>
                  <a:gd name="T11" fmla="*/ 58 h 58"/>
                  <a:gd name="T12" fmla="*/ 90 w 90"/>
                  <a:gd name="T13" fmla="*/ 46 h 58"/>
                  <a:gd name="T14" fmla="*/ 80 w 90"/>
                  <a:gd name="T15" fmla="*/ 34 h 58"/>
                  <a:gd name="T16" fmla="*/ 80 w 90"/>
                  <a:gd name="T17" fmla="*/ 8 h 58"/>
                  <a:gd name="T18" fmla="*/ 67 w 90"/>
                  <a:gd name="T19" fmla="*/ 0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0" h="57">
                    <a:moveTo>
                      <a:pt x="67" y="0"/>
                    </a:moveTo>
                    <a:cubicBezTo>
                      <a:pt x="67" y="29"/>
                      <a:pt x="67" y="29"/>
                      <a:pt x="67" y="29"/>
                    </a:cubicBezTo>
                    <a:cubicBezTo>
                      <a:pt x="67" y="38"/>
                      <a:pt x="59" y="46"/>
                      <a:pt x="50" y="46"/>
                    </a:cubicBezTo>
                    <a:cubicBezTo>
                      <a:pt x="3" y="46"/>
                      <a:pt x="3" y="46"/>
                      <a:pt x="3" y="46"/>
                    </a:cubicBezTo>
                    <a:cubicBezTo>
                      <a:pt x="0" y="58"/>
                      <a:pt x="0" y="58"/>
                      <a:pt x="0" y="58"/>
                    </a:cubicBezTo>
                    <a:cubicBezTo>
                      <a:pt x="88" y="58"/>
                      <a:pt x="88" y="58"/>
                      <a:pt x="88" y="58"/>
                    </a:cubicBezTo>
                    <a:cubicBezTo>
                      <a:pt x="89" y="54"/>
                      <a:pt x="90" y="50"/>
                      <a:pt x="90" y="46"/>
                    </a:cubicBezTo>
                    <a:cubicBezTo>
                      <a:pt x="84" y="45"/>
                      <a:pt x="80" y="40"/>
                      <a:pt x="80" y="34"/>
                    </a:cubicBezTo>
                    <a:cubicBezTo>
                      <a:pt x="80" y="8"/>
                      <a:pt x="80" y="8"/>
                      <a:pt x="80" y="8"/>
                    </a:cubicBezTo>
                    <a:cubicBezTo>
                      <a:pt x="76" y="5"/>
                      <a:pt x="72" y="2"/>
                      <a:pt x="67"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Freeform 194"/>
              <p:cNvSpPr/>
              <p:nvPr/>
            </p:nvSpPr>
            <p:spPr bwMode="auto">
              <a:xfrm>
                <a:off x="4513263" y="2811463"/>
                <a:ext cx="26988" cy="92075"/>
              </a:xfrm>
              <a:custGeom>
                <a:gdLst>
                  <a:gd name="T0" fmla="*/ 0 w 11"/>
                  <a:gd name="T1" fmla="*/ 0 h 38"/>
                  <a:gd name="T2" fmla="*/ 0 w 11"/>
                  <a:gd name="T3" fmla="*/ 26 h 38"/>
                  <a:gd name="T4" fmla="*/ 10 w 11"/>
                  <a:gd name="T5" fmla="*/ 38 h 38"/>
                  <a:gd name="T6" fmla="*/ 6 w 11"/>
                  <a:gd name="T7" fmla="*/ 8 h 38"/>
                  <a:gd name="T8" fmla="*/ 0 w 11"/>
                  <a:gd name="T9" fmla="*/ 0 h 38"/>
                </a:gdLst>
                <a:cxnLst>
                  <a:cxn ang="0">
                    <a:pos x="T0" y="T1"/>
                  </a:cxn>
                  <a:cxn ang="0">
                    <a:pos x="T2" y="T3"/>
                  </a:cxn>
                  <a:cxn ang="0">
                    <a:pos x="T4" y="T5"/>
                  </a:cxn>
                  <a:cxn ang="0">
                    <a:pos x="T6" y="T7"/>
                  </a:cxn>
                  <a:cxn ang="0">
                    <a:pos x="T8" y="T9"/>
                  </a:cxn>
                </a:cxnLst>
                <a:rect l="0" t="0" r="r" b="b"/>
                <a:pathLst>
                  <a:path w="11" h="38">
                    <a:moveTo>
                      <a:pt x="0" y="0"/>
                    </a:moveTo>
                    <a:cubicBezTo>
                      <a:pt x="0" y="26"/>
                      <a:pt x="0" y="26"/>
                      <a:pt x="0" y="26"/>
                    </a:cubicBezTo>
                    <a:cubicBezTo>
                      <a:pt x="0" y="32"/>
                      <a:pt x="4" y="37"/>
                      <a:pt x="10" y="38"/>
                    </a:cubicBezTo>
                    <a:cubicBezTo>
                      <a:pt x="11" y="27"/>
                      <a:pt x="11" y="15"/>
                      <a:pt x="6" y="8"/>
                    </a:cubicBezTo>
                    <a:cubicBezTo>
                      <a:pt x="5" y="5"/>
                      <a:pt x="2" y="3"/>
                      <a:pt x="0"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5" name="Freeform 195"/>
              <p:cNvSpPr/>
              <p:nvPr/>
            </p:nvSpPr>
            <p:spPr bwMode="auto">
              <a:xfrm>
                <a:off x="3654426" y="2989263"/>
                <a:ext cx="488950" cy="1366838"/>
              </a:xfrm>
              <a:custGeom>
                <a:gdLst>
                  <a:gd name="T0" fmla="*/ 96 w 202"/>
                  <a:gd name="T1" fmla="*/ 0 h 565"/>
                  <a:gd name="T2" fmla="*/ 86 w 202"/>
                  <a:gd name="T3" fmla="*/ 21 h 565"/>
                  <a:gd name="T4" fmla="*/ 16 w 202"/>
                  <a:gd name="T5" fmla="*/ 304 h 565"/>
                  <a:gd name="T6" fmla="*/ 4 w 202"/>
                  <a:gd name="T7" fmla="*/ 369 h 565"/>
                  <a:gd name="T8" fmla="*/ 1 w 202"/>
                  <a:gd name="T9" fmla="*/ 421 h 565"/>
                  <a:gd name="T10" fmla="*/ 10 w 202"/>
                  <a:gd name="T11" fmla="*/ 459 h 565"/>
                  <a:gd name="T12" fmla="*/ 25 w 202"/>
                  <a:gd name="T13" fmla="*/ 486 h 565"/>
                  <a:gd name="T14" fmla="*/ 18 w 202"/>
                  <a:gd name="T15" fmla="*/ 510 h 565"/>
                  <a:gd name="T16" fmla="*/ 202 w 202"/>
                  <a:gd name="T17" fmla="*/ 565 h 565"/>
                  <a:gd name="T18" fmla="*/ 96 w 202"/>
                  <a:gd name="T19" fmla="*/ 338 h 565"/>
                  <a:gd name="T20" fmla="*/ 96 w 202"/>
                  <a:gd name="T21" fmla="*/ 0 h 5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1" h="565">
                    <a:moveTo>
                      <a:pt x="96" y="0"/>
                    </a:moveTo>
                    <a:cubicBezTo>
                      <a:pt x="92" y="5"/>
                      <a:pt x="88" y="12"/>
                      <a:pt x="86" y="21"/>
                    </a:cubicBezTo>
                    <a:cubicBezTo>
                      <a:pt x="16" y="304"/>
                      <a:pt x="16" y="304"/>
                      <a:pt x="16" y="304"/>
                    </a:cubicBezTo>
                    <a:cubicBezTo>
                      <a:pt x="4" y="369"/>
                      <a:pt x="4" y="369"/>
                      <a:pt x="4" y="369"/>
                    </a:cubicBezTo>
                    <a:cubicBezTo>
                      <a:pt x="1" y="386"/>
                      <a:pt x="0" y="403"/>
                      <a:pt x="1" y="421"/>
                    </a:cubicBezTo>
                    <a:cubicBezTo>
                      <a:pt x="2" y="433"/>
                      <a:pt x="5" y="447"/>
                      <a:pt x="10" y="459"/>
                    </a:cubicBezTo>
                    <a:cubicBezTo>
                      <a:pt x="10" y="459"/>
                      <a:pt x="19" y="484"/>
                      <a:pt x="25" y="486"/>
                    </a:cubicBezTo>
                    <a:cubicBezTo>
                      <a:pt x="18" y="510"/>
                      <a:pt x="18" y="510"/>
                      <a:pt x="18" y="510"/>
                    </a:cubicBezTo>
                    <a:cubicBezTo>
                      <a:pt x="202" y="565"/>
                      <a:pt x="202" y="565"/>
                      <a:pt x="202" y="565"/>
                    </a:cubicBezTo>
                    <a:cubicBezTo>
                      <a:pt x="137" y="511"/>
                      <a:pt x="96" y="429"/>
                      <a:pt x="96" y="338"/>
                    </a:cubicBezTo>
                    <a:cubicBezTo>
                      <a:pt x="96" y="0"/>
                      <a:pt x="96" y="0"/>
                      <a:pt x="9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Freeform 196"/>
              <p:cNvSpPr/>
              <p:nvPr/>
            </p:nvSpPr>
            <p:spPr bwMode="auto">
              <a:xfrm>
                <a:off x="3886201" y="2949575"/>
                <a:ext cx="1003300" cy="1427163"/>
              </a:xfrm>
              <a:custGeom>
                <a:gdLst>
                  <a:gd name="T0" fmla="*/ 86 w 414"/>
                  <a:gd name="T1" fmla="*/ 0 h 590"/>
                  <a:gd name="T2" fmla="*/ 20 w 414"/>
                  <a:gd name="T3" fmla="*/ 216 h 590"/>
                  <a:gd name="T4" fmla="*/ 58 w 414"/>
                  <a:gd name="T5" fmla="*/ 57 h 590"/>
                  <a:gd name="T6" fmla="*/ 50 w 414"/>
                  <a:gd name="T7" fmla="*/ 10 h 590"/>
                  <a:gd name="T8" fmla="*/ 35 w 414"/>
                  <a:gd name="T9" fmla="*/ 3 h 590"/>
                  <a:gd name="T10" fmla="*/ 28 w 414"/>
                  <a:gd name="T11" fmla="*/ 3 h 590"/>
                  <a:gd name="T12" fmla="*/ 0 w 414"/>
                  <a:gd name="T13" fmla="*/ 17 h 590"/>
                  <a:gd name="T14" fmla="*/ 0 w 414"/>
                  <a:gd name="T15" fmla="*/ 355 h 590"/>
                  <a:gd name="T16" fmla="*/ 106 w 414"/>
                  <a:gd name="T17" fmla="*/ 582 h 590"/>
                  <a:gd name="T18" fmla="*/ 132 w 414"/>
                  <a:gd name="T19" fmla="*/ 590 h 590"/>
                  <a:gd name="T20" fmla="*/ 137 w 414"/>
                  <a:gd name="T21" fmla="*/ 571 h 590"/>
                  <a:gd name="T22" fmla="*/ 139 w 414"/>
                  <a:gd name="T23" fmla="*/ 571 h 590"/>
                  <a:gd name="T24" fmla="*/ 205 w 414"/>
                  <a:gd name="T25" fmla="*/ 551 h 590"/>
                  <a:gd name="T26" fmla="*/ 403 w 414"/>
                  <a:gd name="T27" fmla="*/ 342 h 590"/>
                  <a:gd name="T28" fmla="*/ 367 w 414"/>
                  <a:gd name="T29" fmla="*/ 289 h 590"/>
                  <a:gd name="T30" fmla="*/ 357 w 414"/>
                  <a:gd name="T31" fmla="*/ 290 h 590"/>
                  <a:gd name="T32" fmla="*/ 354 w 414"/>
                  <a:gd name="T33" fmla="*/ 289 h 590"/>
                  <a:gd name="T34" fmla="*/ 331 w 414"/>
                  <a:gd name="T35" fmla="*/ 300 h 590"/>
                  <a:gd name="T36" fmla="*/ 262 w 414"/>
                  <a:gd name="T37" fmla="*/ 366 h 590"/>
                  <a:gd name="T38" fmla="*/ 309 w 414"/>
                  <a:gd name="T39" fmla="*/ 195 h 590"/>
                  <a:gd name="T40" fmla="*/ 221 w 414"/>
                  <a:gd name="T41" fmla="*/ 195 h 590"/>
                  <a:gd name="T42" fmla="*/ 195 w 414"/>
                  <a:gd name="T43" fmla="*/ 276 h 590"/>
                  <a:gd name="T44" fmla="*/ 216 w 414"/>
                  <a:gd name="T45" fmla="*/ 195 h 590"/>
                  <a:gd name="T46" fmla="*/ 197 w 414"/>
                  <a:gd name="T47" fmla="*/ 195 h 590"/>
                  <a:gd name="T48" fmla="*/ 127 w 414"/>
                  <a:gd name="T49" fmla="*/ 170 h 590"/>
                  <a:gd name="T50" fmla="*/ 111 w 414"/>
                  <a:gd name="T51" fmla="*/ 227 h 590"/>
                  <a:gd name="T52" fmla="*/ 125 w 414"/>
                  <a:gd name="T53" fmla="*/ 168 h 590"/>
                  <a:gd name="T54" fmla="*/ 122 w 414"/>
                  <a:gd name="T55" fmla="*/ 165 h 590"/>
                  <a:gd name="T56" fmla="*/ 112 w 414"/>
                  <a:gd name="T57" fmla="*/ 156 h 590"/>
                  <a:gd name="T58" fmla="*/ 86 w 414"/>
                  <a:gd name="T59" fmla="*/ 83 h 590"/>
                  <a:gd name="T60" fmla="*/ 86 w 414"/>
                  <a:gd name="T61" fmla="*/ 0 h 5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12" h="590">
                    <a:moveTo>
                      <a:pt x="86" y="0"/>
                    </a:moveTo>
                    <a:cubicBezTo>
                      <a:pt x="20" y="216"/>
                      <a:pt x="20" y="216"/>
                      <a:pt x="20" y="216"/>
                    </a:cubicBezTo>
                    <a:cubicBezTo>
                      <a:pt x="58" y="57"/>
                      <a:pt x="58" y="57"/>
                      <a:pt x="58" y="57"/>
                    </a:cubicBezTo>
                    <a:cubicBezTo>
                      <a:pt x="62" y="41"/>
                      <a:pt x="62" y="21"/>
                      <a:pt x="50" y="10"/>
                    </a:cubicBezTo>
                    <a:cubicBezTo>
                      <a:pt x="46" y="7"/>
                      <a:pt x="41" y="4"/>
                      <a:pt x="35" y="3"/>
                    </a:cubicBezTo>
                    <a:cubicBezTo>
                      <a:pt x="35" y="3"/>
                      <a:pt x="32" y="3"/>
                      <a:pt x="28" y="3"/>
                    </a:cubicBezTo>
                    <a:cubicBezTo>
                      <a:pt x="21" y="3"/>
                      <a:pt x="9" y="5"/>
                      <a:pt x="0" y="17"/>
                    </a:cubicBezTo>
                    <a:cubicBezTo>
                      <a:pt x="0" y="355"/>
                      <a:pt x="0" y="355"/>
                      <a:pt x="0" y="355"/>
                    </a:cubicBezTo>
                    <a:cubicBezTo>
                      <a:pt x="0" y="446"/>
                      <a:pt x="41" y="528"/>
                      <a:pt x="106" y="582"/>
                    </a:cubicBezTo>
                    <a:cubicBezTo>
                      <a:pt x="132" y="590"/>
                      <a:pt x="132" y="590"/>
                      <a:pt x="132" y="590"/>
                    </a:cubicBezTo>
                    <a:cubicBezTo>
                      <a:pt x="137" y="571"/>
                      <a:pt x="137" y="571"/>
                      <a:pt x="137" y="571"/>
                    </a:cubicBezTo>
                    <a:cubicBezTo>
                      <a:pt x="137" y="571"/>
                      <a:pt x="137" y="571"/>
                      <a:pt x="139" y="571"/>
                    </a:cubicBezTo>
                    <a:cubicBezTo>
                      <a:pt x="149" y="571"/>
                      <a:pt x="188" y="570"/>
                      <a:pt x="205" y="551"/>
                    </a:cubicBezTo>
                    <a:cubicBezTo>
                      <a:pt x="205" y="551"/>
                      <a:pt x="377" y="374"/>
                      <a:pt x="403" y="342"/>
                    </a:cubicBezTo>
                    <a:cubicBezTo>
                      <a:pt x="403" y="342"/>
                      <a:pt x="414" y="289"/>
                      <a:pt x="367" y="289"/>
                    </a:cubicBezTo>
                    <a:cubicBezTo>
                      <a:pt x="364" y="289"/>
                      <a:pt x="360" y="289"/>
                      <a:pt x="357" y="290"/>
                    </a:cubicBezTo>
                    <a:cubicBezTo>
                      <a:pt x="357" y="290"/>
                      <a:pt x="356" y="289"/>
                      <a:pt x="354" y="289"/>
                    </a:cubicBezTo>
                    <a:cubicBezTo>
                      <a:pt x="350" y="289"/>
                      <a:pt x="341" y="291"/>
                      <a:pt x="331" y="300"/>
                    </a:cubicBezTo>
                    <a:cubicBezTo>
                      <a:pt x="262" y="366"/>
                      <a:pt x="262" y="366"/>
                      <a:pt x="262" y="366"/>
                    </a:cubicBezTo>
                    <a:cubicBezTo>
                      <a:pt x="309" y="195"/>
                      <a:pt x="309" y="195"/>
                      <a:pt x="309" y="195"/>
                    </a:cubicBezTo>
                    <a:cubicBezTo>
                      <a:pt x="221" y="195"/>
                      <a:pt x="221" y="195"/>
                      <a:pt x="221" y="195"/>
                    </a:cubicBezTo>
                    <a:cubicBezTo>
                      <a:pt x="195" y="276"/>
                      <a:pt x="195" y="276"/>
                      <a:pt x="195" y="276"/>
                    </a:cubicBezTo>
                    <a:cubicBezTo>
                      <a:pt x="216" y="195"/>
                      <a:pt x="216" y="195"/>
                      <a:pt x="216" y="195"/>
                    </a:cubicBezTo>
                    <a:cubicBezTo>
                      <a:pt x="197" y="195"/>
                      <a:pt x="197" y="195"/>
                      <a:pt x="197" y="195"/>
                    </a:cubicBezTo>
                    <a:cubicBezTo>
                      <a:pt x="171" y="195"/>
                      <a:pt x="146" y="185"/>
                      <a:pt x="127" y="170"/>
                    </a:cubicBezTo>
                    <a:cubicBezTo>
                      <a:pt x="111" y="227"/>
                      <a:pt x="111" y="227"/>
                      <a:pt x="111" y="227"/>
                    </a:cubicBezTo>
                    <a:cubicBezTo>
                      <a:pt x="125" y="168"/>
                      <a:pt x="125" y="168"/>
                      <a:pt x="125" y="168"/>
                    </a:cubicBezTo>
                    <a:cubicBezTo>
                      <a:pt x="124" y="167"/>
                      <a:pt x="123" y="166"/>
                      <a:pt x="122" y="165"/>
                    </a:cubicBezTo>
                    <a:cubicBezTo>
                      <a:pt x="117" y="164"/>
                      <a:pt x="114" y="160"/>
                      <a:pt x="112" y="156"/>
                    </a:cubicBezTo>
                    <a:cubicBezTo>
                      <a:pt x="96" y="136"/>
                      <a:pt x="86" y="111"/>
                      <a:pt x="86" y="83"/>
                    </a:cubicBezTo>
                    <a:cubicBezTo>
                      <a:pt x="86" y="0"/>
                      <a:pt x="86" y="0"/>
                      <a:pt x="86" y="0"/>
                    </a:cubicBezTo>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Freeform 197"/>
              <p:cNvSpPr>
                <a:spLocks noEditPoints="1"/>
              </p:cNvSpPr>
              <p:nvPr/>
            </p:nvSpPr>
            <p:spPr bwMode="auto">
              <a:xfrm>
                <a:off x="4094163" y="2811463"/>
                <a:ext cx="625475" cy="609600"/>
              </a:xfrm>
              <a:custGeom>
                <a:gdLst>
                  <a:gd name="T0" fmla="*/ 39 w 258"/>
                  <a:gd name="T1" fmla="*/ 225 h 252"/>
                  <a:gd name="T2" fmla="*/ 36 w 258"/>
                  <a:gd name="T3" fmla="*/ 222 h 252"/>
                  <a:gd name="T4" fmla="*/ 71 w 258"/>
                  <a:gd name="T5" fmla="*/ 126 h 252"/>
                  <a:gd name="T6" fmla="*/ 83 w 258"/>
                  <a:gd name="T7" fmla="*/ 138 h 252"/>
                  <a:gd name="T8" fmla="*/ 97 w 258"/>
                  <a:gd name="T9" fmla="*/ 209 h 252"/>
                  <a:gd name="T10" fmla="*/ 42 w 258"/>
                  <a:gd name="T11" fmla="*/ 223 h 252"/>
                  <a:gd name="T12" fmla="*/ 111 w 258"/>
                  <a:gd name="T13" fmla="*/ 252 h 252"/>
                  <a:gd name="T14" fmla="*/ 137 w 258"/>
                  <a:gd name="T15" fmla="*/ 223 h 252"/>
                  <a:gd name="T16" fmla="*/ 112 w 258"/>
                  <a:gd name="T17" fmla="*/ 209 h 252"/>
                  <a:gd name="T18" fmla="*/ 125 w 258"/>
                  <a:gd name="T19" fmla="*/ 138 h 252"/>
                  <a:gd name="T20" fmla="*/ 162 w 258"/>
                  <a:gd name="T21" fmla="*/ 126 h 252"/>
                  <a:gd name="T22" fmla="*/ 204 w 258"/>
                  <a:gd name="T23" fmla="*/ 64 h 252"/>
                  <a:gd name="T24" fmla="*/ 204 w 258"/>
                  <a:gd name="T25" fmla="*/ 70 h 252"/>
                  <a:gd name="T26" fmla="*/ 184 w 258"/>
                  <a:gd name="T27" fmla="*/ 126 h 252"/>
                  <a:gd name="T28" fmla="*/ 171 w 258"/>
                  <a:gd name="T29" fmla="*/ 138 h 252"/>
                  <a:gd name="T30" fmla="*/ 182 w 258"/>
                  <a:gd name="T31" fmla="*/ 209 h 252"/>
                  <a:gd name="T32" fmla="*/ 144 w 258"/>
                  <a:gd name="T33" fmla="*/ 223 h 252"/>
                  <a:gd name="T34" fmla="*/ 223 w 258"/>
                  <a:gd name="T35" fmla="*/ 252 h 252"/>
                  <a:gd name="T36" fmla="*/ 208 w 258"/>
                  <a:gd name="T37" fmla="*/ 223 h 252"/>
                  <a:gd name="T38" fmla="*/ 195 w 258"/>
                  <a:gd name="T39" fmla="*/ 151 h 252"/>
                  <a:gd name="T40" fmla="*/ 252 w 258"/>
                  <a:gd name="T41" fmla="*/ 138 h 252"/>
                  <a:gd name="T42" fmla="*/ 258 w 258"/>
                  <a:gd name="T43" fmla="*/ 126 h 252"/>
                  <a:gd name="T44" fmla="*/ 217 w 258"/>
                  <a:gd name="T45" fmla="*/ 113 h 252"/>
                  <a:gd name="T46" fmla="*/ 217 w 258"/>
                  <a:gd name="T47" fmla="*/ 59 h 252"/>
                  <a:gd name="T48" fmla="*/ 15 w 258"/>
                  <a:gd name="T49" fmla="*/ 14 h 252"/>
                  <a:gd name="T50" fmla="*/ 0 w 258"/>
                  <a:gd name="T51" fmla="*/ 57 h 252"/>
                  <a:gd name="T52" fmla="*/ 26 w 258"/>
                  <a:gd name="T53" fmla="*/ 213 h 252"/>
                  <a:gd name="T54" fmla="*/ 26 w 258"/>
                  <a:gd name="T55" fmla="*/ 151 h 252"/>
                  <a:gd name="T56" fmla="*/ 59 w 258"/>
                  <a:gd name="T57" fmla="*/ 138 h 252"/>
                  <a:gd name="T58" fmla="*/ 45 w 258"/>
                  <a:gd name="T59" fmla="*/ 126 h 252"/>
                  <a:gd name="T60" fmla="*/ 25 w 258"/>
                  <a:gd name="T61" fmla="*/ 70 h 252"/>
                  <a:gd name="T62" fmla="*/ 79 w 258"/>
                  <a:gd name="T63" fmla="*/ 50 h 252"/>
                  <a:gd name="T64" fmla="*/ 43 w 258"/>
                  <a:gd name="T65" fmla="*/ 38 h 252"/>
                  <a:gd name="T66" fmla="*/ 26 w 258"/>
                  <a:gd name="T67" fmla="*/ 0 h 2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8" h="251">
                    <a:moveTo>
                      <a:pt x="36" y="222"/>
                    </a:moveTo>
                    <a:cubicBezTo>
                      <a:pt x="37" y="223"/>
                      <a:pt x="38" y="224"/>
                      <a:pt x="39" y="225"/>
                    </a:cubicBezTo>
                    <a:cubicBezTo>
                      <a:pt x="39" y="223"/>
                      <a:pt x="39" y="223"/>
                      <a:pt x="39" y="223"/>
                    </a:cubicBezTo>
                    <a:cubicBezTo>
                      <a:pt x="38" y="223"/>
                      <a:pt x="37" y="223"/>
                      <a:pt x="36" y="222"/>
                    </a:cubicBezTo>
                    <a:moveTo>
                      <a:pt x="162" y="126"/>
                    </a:moveTo>
                    <a:cubicBezTo>
                      <a:pt x="71" y="126"/>
                      <a:pt x="71" y="126"/>
                      <a:pt x="71" y="126"/>
                    </a:cubicBezTo>
                    <a:cubicBezTo>
                      <a:pt x="67" y="138"/>
                      <a:pt x="67" y="138"/>
                      <a:pt x="67" y="138"/>
                    </a:cubicBezTo>
                    <a:cubicBezTo>
                      <a:pt x="83" y="138"/>
                      <a:pt x="83" y="138"/>
                      <a:pt x="83" y="138"/>
                    </a:cubicBezTo>
                    <a:cubicBezTo>
                      <a:pt x="91" y="138"/>
                      <a:pt x="97" y="144"/>
                      <a:pt x="97" y="151"/>
                    </a:cubicBezTo>
                    <a:cubicBezTo>
                      <a:pt x="97" y="209"/>
                      <a:pt x="97" y="209"/>
                      <a:pt x="97" y="209"/>
                    </a:cubicBezTo>
                    <a:cubicBezTo>
                      <a:pt x="97" y="217"/>
                      <a:pt x="91" y="223"/>
                      <a:pt x="83" y="223"/>
                    </a:cubicBezTo>
                    <a:cubicBezTo>
                      <a:pt x="42" y="223"/>
                      <a:pt x="42" y="223"/>
                      <a:pt x="42" y="223"/>
                    </a:cubicBezTo>
                    <a:cubicBezTo>
                      <a:pt x="41" y="227"/>
                      <a:pt x="41" y="227"/>
                      <a:pt x="41" y="227"/>
                    </a:cubicBezTo>
                    <a:cubicBezTo>
                      <a:pt x="60" y="242"/>
                      <a:pt x="85" y="252"/>
                      <a:pt x="111" y="252"/>
                    </a:cubicBezTo>
                    <a:cubicBezTo>
                      <a:pt x="130" y="252"/>
                      <a:pt x="130" y="252"/>
                      <a:pt x="130" y="252"/>
                    </a:cubicBezTo>
                    <a:cubicBezTo>
                      <a:pt x="137" y="223"/>
                      <a:pt x="137" y="223"/>
                      <a:pt x="137" y="223"/>
                    </a:cubicBezTo>
                    <a:cubicBezTo>
                      <a:pt x="125" y="223"/>
                      <a:pt x="125" y="223"/>
                      <a:pt x="125" y="223"/>
                    </a:cubicBezTo>
                    <a:cubicBezTo>
                      <a:pt x="118" y="223"/>
                      <a:pt x="112" y="217"/>
                      <a:pt x="112" y="209"/>
                    </a:cubicBezTo>
                    <a:cubicBezTo>
                      <a:pt x="112" y="151"/>
                      <a:pt x="112" y="151"/>
                      <a:pt x="112" y="151"/>
                    </a:cubicBezTo>
                    <a:cubicBezTo>
                      <a:pt x="112" y="144"/>
                      <a:pt x="118" y="138"/>
                      <a:pt x="125" y="138"/>
                    </a:cubicBezTo>
                    <a:cubicBezTo>
                      <a:pt x="159" y="138"/>
                      <a:pt x="159" y="138"/>
                      <a:pt x="159" y="138"/>
                    </a:cubicBezTo>
                    <a:cubicBezTo>
                      <a:pt x="162" y="126"/>
                      <a:pt x="162" y="126"/>
                      <a:pt x="162" y="126"/>
                    </a:cubicBezTo>
                    <a:moveTo>
                      <a:pt x="217" y="59"/>
                    </a:moveTo>
                    <a:cubicBezTo>
                      <a:pt x="213" y="59"/>
                      <a:pt x="209" y="61"/>
                      <a:pt x="204" y="64"/>
                    </a:cubicBezTo>
                    <a:cubicBezTo>
                      <a:pt x="203" y="64"/>
                      <a:pt x="203" y="64"/>
                      <a:pt x="203" y="64"/>
                    </a:cubicBezTo>
                    <a:cubicBezTo>
                      <a:pt x="203" y="66"/>
                      <a:pt x="204" y="68"/>
                      <a:pt x="204" y="70"/>
                    </a:cubicBezTo>
                    <a:cubicBezTo>
                      <a:pt x="204" y="106"/>
                      <a:pt x="204" y="106"/>
                      <a:pt x="204" y="106"/>
                    </a:cubicBezTo>
                    <a:cubicBezTo>
                      <a:pt x="204" y="117"/>
                      <a:pt x="195" y="126"/>
                      <a:pt x="184" y="126"/>
                    </a:cubicBezTo>
                    <a:cubicBezTo>
                      <a:pt x="175" y="126"/>
                      <a:pt x="175" y="126"/>
                      <a:pt x="175" y="126"/>
                    </a:cubicBezTo>
                    <a:cubicBezTo>
                      <a:pt x="171" y="138"/>
                      <a:pt x="171" y="138"/>
                      <a:pt x="171" y="138"/>
                    </a:cubicBezTo>
                    <a:cubicBezTo>
                      <a:pt x="177" y="139"/>
                      <a:pt x="182" y="144"/>
                      <a:pt x="182" y="151"/>
                    </a:cubicBezTo>
                    <a:cubicBezTo>
                      <a:pt x="182" y="209"/>
                      <a:pt x="182" y="209"/>
                      <a:pt x="182" y="209"/>
                    </a:cubicBezTo>
                    <a:cubicBezTo>
                      <a:pt x="182" y="217"/>
                      <a:pt x="176" y="223"/>
                      <a:pt x="169" y="223"/>
                    </a:cubicBezTo>
                    <a:cubicBezTo>
                      <a:pt x="144" y="223"/>
                      <a:pt x="144" y="223"/>
                      <a:pt x="144" y="223"/>
                    </a:cubicBezTo>
                    <a:cubicBezTo>
                      <a:pt x="135" y="252"/>
                      <a:pt x="135" y="252"/>
                      <a:pt x="135" y="252"/>
                    </a:cubicBezTo>
                    <a:cubicBezTo>
                      <a:pt x="223" y="252"/>
                      <a:pt x="223" y="252"/>
                      <a:pt x="223" y="252"/>
                    </a:cubicBezTo>
                    <a:cubicBezTo>
                      <a:pt x="231" y="223"/>
                      <a:pt x="231" y="223"/>
                      <a:pt x="231" y="223"/>
                    </a:cubicBezTo>
                    <a:cubicBezTo>
                      <a:pt x="208" y="223"/>
                      <a:pt x="208" y="223"/>
                      <a:pt x="208" y="223"/>
                    </a:cubicBezTo>
                    <a:cubicBezTo>
                      <a:pt x="201" y="223"/>
                      <a:pt x="195" y="217"/>
                      <a:pt x="195" y="209"/>
                    </a:cubicBezTo>
                    <a:cubicBezTo>
                      <a:pt x="195" y="151"/>
                      <a:pt x="195" y="151"/>
                      <a:pt x="195" y="151"/>
                    </a:cubicBezTo>
                    <a:cubicBezTo>
                      <a:pt x="195" y="144"/>
                      <a:pt x="201" y="138"/>
                      <a:pt x="208" y="138"/>
                    </a:cubicBezTo>
                    <a:cubicBezTo>
                      <a:pt x="252" y="138"/>
                      <a:pt x="252" y="138"/>
                      <a:pt x="252" y="138"/>
                    </a:cubicBezTo>
                    <a:cubicBezTo>
                      <a:pt x="253" y="138"/>
                      <a:pt x="254" y="138"/>
                      <a:pt x="255" y="138"/>
                    </a:cubicBezTo>
                    <a:cubicBezTo>
                      <a:pt x="258" y="126"/>
                      <a:pt x="258" y="126"/>
                      <a:pt x="258" y="126"/>
                    </a:cubicBezTo>
                    <a:cubicBezTo>
                      <a:pt x="229" y="126"/>
                      <a:pt x="229" y="126"/>
                      <a:pt x="229" y="126"/>
                    </a:cubicBezTo>
                    <a:cubicBezTo>
                      <a:pt x="222" y="126"/>
                      <a:pt x="217" y="120"/>
                      <a:pt x="217" y="113"/>
                    </a:cubicBezTo>
                    <a:cubicBezTo>
                      <a:pt x="217" y="63"/>
                      <a:pt x="217" y="63"/>
                      <a:pt x="217" y="63"/>
                    </a:cubicBezTo>
                    <a:cubicBezTo>
                      <a:pt x="217" y="61"/>
                      <a:pt x="217" y="60"/>
                      <a:pt x="217" y="59"/>
                    </a:cubicBezTo>
                    <a:moveTo>
                      <a:pt x="26" y="0"/>
                    </a:moveTo>
                    <a:cubicBezTo>
                      <a:pt x="22" y="3"/>
                      <a:pt x="19" y="8"/>
                      <a:pt x="15" y="14"/>
                    </a:cubicBezTo>
                    <a:cubicBezTo>
                      <a:pt x="12" y="19"/>
                      <a:pt x="6" y="35"/>
                      <a:pt x="4" y="41"/>
                    </a:cubicBezTo>
                    <a:cubicBezTo>
                      <a:pt x="0" y="57"/>
                      <a:pt x="0" y="57"/>
                      <a:pt x="0" y="57"/>
                    </a:cubicBezTo>
                    <a:cubicBezTo>
                      <a:pt x="0" y="140"/>
                      <a:pt x="0" y="140"/>
                      <a:pt x="0" y="140"/>
                    </a:cubicBezTo>
                    <a:cubicBezTo>
                      <a:pt x="0" y="168"/>
                      <a:pt x="10" y="193"/>
                      <a:pt x="26" y="213"/>
                    </a:cubicBezTo>
                    <a:cubicBezTo>
                      <a:pt x="26" y="212"/>
                      <a:pt x="26" y="211"/>
                      <a:pt x="26" y="209"/>
                    </a:cubicBezTo>
                    <a:cubicBezTo>
                      <a:pt x="26" y="151"/>
                      <a:pt x="26" y="151"/>
                      <a:pt x="26" y="151"/>
                    </a:cubicBezTo>
                    <a:cubicBezTo>
                      <a:pt x="26" y="144"/>
                      <a:pt x="32" y="138"/>
                      <a:pt x="39" y="138"/>
                    </a:cubicBezTo>
                    <a:cubicBezTo>
                      <a:pt x="59" y="138"/>
                      <a:pt x="59" y="138"/>
                      <a:pt x="59" y="138"/>
                    </a:cubicBezTo>
                    <a:cubicBezTo>
                      <a:pt x="62" y="126"/>
                      <a:pt x="62" y="126"/>
                      <a:pt x="62" y="126"/>
                    </a:cubicBezTo>
                    <a:cubicBezTo>
                      <a:pt x="45" y="126"/>
                      <a:pt x="45" y="126"/>
                      <a:pt x="45" y="126"/>
                    </a:cubicBezTo>
                    <a:cubicBezTo>
                      <a:pt x="34" y="126"/>
                      <a:pt x="25" y="117"/>
                      <a:pt x="25" y="106"/>
                    </a:cubicBezTo>
                    <a:cubicBezTo>
                      <a:pt x="25" y="70"/>
                      <a:pt x="25" y="70"/>
                      <a:pt x="25" y="70"/>
                    </a:cubicBezTo>
                    <a:cubicBezTo>
                      <a:pt x="25" y="59"/>
                      <a:pt x="34" y="50"/>
                      <a:pt x="45" y="50"/>
                    </a:cubicBezTo>
                    <a:cubicBezTo>
                      <a:pt x="79" y="50"/>
                      <a:pt x="79" y="50"/>
                      <a:pt x="79" y="50"/>
                    </a:cubicBezTo>
                    <a:cubicBezTo>
                      <a:pt x="80" y="46"/>
                      <a:pt x="80" y="42"/>
                      <a:pt x="80" y="38"/>
                    </a:cubicBezTo>
                    <a:cubicBezTo>
                      <a:pt x="43" y="38"/>
                      <a:pt x="43" y="38"/>
                      <a:pt x="43" y="38"/>
                    </a:cubicBezTo>
                    <a:cubicBezTo>
                      <a:pt x="34" y="38"/>
                      <a:pt x="26" y="30"/>
                      <a:pt x="26" y="21"/>
                    </a:cubicBezTo>
                    <a:cubicBezTo>
                      <a:pt x="26" y="0"/>
                      <a:pt x="26" y="0"/>
                      <a:pt x="26"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Freeform 198"/>
              <p:cNvSpPr/>
              <p:nvPr/>
            </p:nvSpPr>
            <p:spPr bwMode="auto">
              <a:xfrm>
                <a:off x="4621213" y="2951163"/>
                <a:ext cx="107950" cy="165100"/>
              </a:xfrm>
              <a:custGeom>
                <a:gdLst>
                  <a:gd name="T0" fmla="*/ 5 w 45"/>
                  <a:gd name="T1" fmla="*/ 0 h 68"/>
                  <a:gd name="T2" fmla="*/ 0 w 45"/>
                  <a:gd name="T3" fmla="*/ 1 h 68"/>
                  <a:gd name="T4" fmla="*/ 0 w 45"/>
                  <a:gd name="T5" fmla="*/ 5 h 68"/>
                  <a:gd name="T6" fmla="*/ 0 w 45"/>
                  <a:gd name="T7" fmla="*/ 55 h 68"/>
                  <a:gd name="T8" fmla="*/ 12 w 45"/>
                  <a:gd name="T9" fmla="*/ 68 h 68"/>
                  <a:gd name="T10" fmla="*/ 41 w 45"/>
                  <a:gd name="T11" fmla="*/ 68 h 68"/>
                  <a:gd name="T12" fmla="*/ 42 w 45"/>
                  <a:gd name="T13" fmla="*/ 64 h 68"/>
                  <a:gd name="T14" fmla="*/ 43 w 45"/>
                  <a:gd name="T15" fmla="*/ 34 h 68"/>
                  <a:gd name="T16" fmla="*/ 11 w 45"/>
                  <a:gd name="T17" fmla="*/ 1 h 68"/>
                  <a:gd name="T18" fmla="*/ 5 w 45"/>
                  <a:gd name="T19" fmla="*/ 0 h 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 h="68">
                    <a:moveTo>
                      <a:pt x="5" y="0"/>
                    </a:moveTo>
                    <a:cubicBezTo>
                      <a:pt x="4" y="0"/>
                      <a:pt x="2" y="0"/>
                      <a:pt x="0" y="1"/>
                    </a:cubicBezTo>
                    <a:cubicBezTo>
                      <a:pt x="0" y="2"/>
                      <a:pt x="0" y="3"/>
                      <a:pt x="0" y="5"/>
                    </a:cubicBezTo>
                    <a:cubicBezTo>
                      <a:pt x="0" y="55"/>
                      <a:pt x="0" y="55"/>
                      <a:pt x="0" y="55"/>
                    </a:cubicBezTo>
                    <a:cubicBezTo>
                      <a:pt x="0" y="62"/>
                      <a:pt x="5" y="68"/>
                      <a:pt x="12" y="68"/>
                    </a:cubicBezTo>
                    <a:cubicBezTo>
                      <a:pt x="41" y="68"/>
                      <a:pt x="41" y="68"/>
                      <a:pt x="41" y="68"/>
                    </a:cubicBezTo>
                    <a:cubicBezTo>
                      <a:pt x="42" y="64"/>
                      <a:pt x="42" y="64"/>
                      <a:pt x="42" y="64"/>
                    </a:cubicBezTo>
                    <a:cubicBezTo>
                      <a:pt x="45" y="54"/>
                      <a:pt x="45" y="44"/>
                      <a:pt x="43" y="34"/>
                    </a:cubicBezTo>
                    <a:cubicBezTo>
                      <a:pt x="40" y="21"/>
                      <a:pt x="32" y="7"/>
                      <a:pt x="11" y="1"/>
                    </a:cubicBezTo>
                    <a:cubicBezTo>
                      <a:pt x="11" y="1"/>
                      <a:pt x="9" y="0"/>
                      <a:pt x="5"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Freeform 199"/>
              <p:cNvSpPr>
                <a:spLocks noEditPoints="1"/>
              </p:cNvSpPr>
              <p:nvPr/>
            </p:nvSpPr>
            <p:spPr bwMode="auto">
              <a:xfrm>
                <a:off x="4157663" y="3144838"/>
                <a:ext cx="173038" cy="206375"/>
              </a:xfrm>
              <a:custGeom>
                <a:gdLst>
                  <a:gd name="T0" fmla="*/ 33 w 71"/>
                  <a:gd name="T1" fmla="*/ 0 h 85"/>
                  <a:gd name="T2" fmla="*/ 13 w 71"/>
                  <a:gd name="T3" fmla="*/ 0 h 85"/>
                  <a:gd name="T4" fmla="*/ 0 w 71"/>
                  <a:gd name="T5" fmla="*/ 13 h 85"/>
                  <a:gd name="T6" fmla="*/ 0 w 71"/>
                  <a:gd name="T7" fmla="*/ 71 h 85"/>
                  <a:gd name="T8" fmla="*/ 0 w 71"/>
                  <a:gd name="T9" fmla="*/ 75 h 85"/>
                  <a:gd name="T10" fmla="*/ 10 w 71"/>
                  <a:gd name="T11" fmla="*/ 84 h 85"/>
                  <a:gd name="T12" fmla="*/ 13 w 71"/>
                  <a:gd name="T13" fmla="*/ 85 h 85"/>
                  <a:gd name="T14" fmla="*/ 33 w 71"/>
                  <a:gd name="T15" fmla="*/ 0 h 85"/>
                  <a:gd name="T16" fmla="*/ 57 w 71"/>
                  <a:gd name="T17" fmla="*/ 0 h 85"/>
                  <a:gd name="T18" fmla="*/ 41 w 71"/>
                  <a:gd name="T19" fmla="*/ 0 h 85"/>
                  <a:gd name="T20" fmla="*/ 16 w 71"/>
                  <a:gd name="T21" fmla="*/ 85 h 85"/>
                  <a:gd name="T22" fmla="*/ 57 w 71"/>
                  <a:gd name="T23" fmla="*/ 85 h 85"/>
                  <a:gd name="T24" fmla="*/ 71 w 71"/>
                  <a:gd name="T25" fmla="*/ 71 h 85"/>
                  <a:gd name="T26" fmla="*/ 71 w 71"/>
                  <a:gd name="T27" fmla="*/ 13 h 85"/>
                  <a:gd name="T28" fmla="*/ 57 w 71"/>
                  <a:gd name="T2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1" h="85">
                    <a:moveTo>
                      <a:pt x="33" y="0"/>
                    </a:moveTo>
                    <a:cubicBezTo>
                      <a:pt x="13" y="0"/>
                      <a:pt x="13" y="0"/>
                      <a:pt x="13" y="0"/>
                    </a:cubicBezTo>
                    <a:cubicBezTo>
                      <a:pt x="6" y="0"/>
                      <a:pt x="0" y="6"/>
                      <a:pt x="0" y="13"/>
                    </a:cubicBezTo>
                    <a:cubicBezTo>
                      <a:pt x="0" y="71"/>
                      <a:pt x="0" y="71"/>
                      <a:pt x="0" y="71"/>
                    </a:cubicBezTo>
                    <a:cubicBezTo>
                      <a:pt x="0" y="73"/>
                      <a:pt x="0" y="74"/>
                      <a:pt x="0" y="75"/>
                    </a:cubicBezTo>
                    <a:cubicBezTo>
                      <a:pt x="2" y="79"/>
                      <a:pt x="5" y="83"/>
                      <a:pt x="10" y="84"/>
                    </a:cubicBezTo>
                    <a:cubicBezTo>
                      <a:pt x="11" y="85"/>
                      <a:pt x="12" y="85"/>
                      <a:pt x="13" y="85"/>
                    </a:cubicBezTo>
                    <a:cubicBezTo>
                      <a:pt x="33" y="0"/>
                      <a:pt x="33" y="0"/>
                      <a:pt x="33" y="0"/>
                    </a:cubicBezTo>
                    <a:moveTo>
                      <a:pt x="57" y="0"/>
                    </a:moveTo>
                    <a:cubicBezTo>
                      <a:pt x="41" y="0"/>
                      <a:pt x="41" y="0"/>
                      <a:pt x="41" y="0"/>
                    </a:cubicBezTo>
                    <a:cubicBezTo>
                      <a:pt x="16" y="85"/>
                      <a:pt x="16" y="85"/>
                      <a:pt x="16" y="85"/>
                    </a:cubicBezTo>
                    <a:cubicBezTo>
                      <a:pt x="57" y="85"/>
                      <a:pt x="57" y="85"/>
                      <a:pt x="57" y="85"/>
                    </a:cubicBezTo>
                    <a:cubicBezTo>
                      <a:pt x="65" y="85"/>
                      <a:pt x="71" y="79"/>
                      <a:pt x="71" y="71"/>
                    </a:cubicBezTo>
                    <a:cubicBezTo>
                      <a:pt x="71" y="13"/>
                      <a:pt x="71" y="13"/>
                      <a:pt x="71" y="13"/>
                    </a:cubicBezTo>
                    <a:cubicBezTo>
                      <a:pt x="71" y="6"/>
                      <a:pt x="65" y="0"/>
                      <a:pt x="5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Freeform 200"/>
              <p:cNvSpPr>
                <a:spLocks noEditPoints="1"/>
              </p:cNvSpPr>
              <p:nvPr/>
            </p:nvSpPr>
            <p:spPr bwMode="auto">
              <a:xfrm>
                <a:off x="4365626" y="3144838"/>
                <a:ext cx="169863" cy="206375"/>
              </a:xfrm>
              <a:custGeom>
                <a:gdLst>
                  <a:gd name="T0" fmla="*/ 59 w 70"/>
                  <a:gd name="T1" fmla="*/ 0 h 85"/>
                  <a:gd name="T2" fmla="*/ 32 w 70"/>
                  <a:gd name="T3" fmla="*/ 85 h 85"/>
                  <a:gd name="T4" fmla="*/ 57 w 70"/>
                  <a:gd name="T5" fmla="*/ 85 h 85"/>
                  <a:gd name="T6" fmla="*/ 70 w 70"/>
                  <a:gd name="T7" fmla="*/ 71 h 85"/>
                  <a:gd name="T8" fmla="*/ 70 w 70"/>
                  <a:gd name="T9" fmla="*/ 13 h 85"/>
                  <a:gd name="T10" fmla="*/ 59 w 70"/>
                  <a:gd name="T11" fmla="*/ 0 h 85"/>
                  <a:gd name="T12" fmla="*/ 47 w 70"/>
                  <a:gd name="T13" fmla="*/ 0 h 85"/>
                  <a:gd name="T14" fmla="*/ 13 w 70"/>
                  <a:gd name="T15" fmla="*/ 0 h 85"/>
                  <a:gd name="T16" fmla="*/ 0 w 70"/>
                  <a:gd name="T17" fmla="*/ 13 h 85"/>
                  <a:gd name="T18" fmla="*/ 0 w 70"/>
                  <a:gd name="T19" fmla="*/ 71 h 85"/>
                  <a:gd name="T20" fmla="*/ 13 w 70"/>
                  <a:gd name="T21" fmla="*/ 85 h 85"/>
                  <a:gd name="T22" fmla="*/ 25 w 70"/>
                  <a:gd name="T23" fmla="*/ 85 h 85"/>
                  <a:gd name="T24" fmla="*/ 47 w 70"/>
                  <a:gd name="T25"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0" h="85">
                    <a:moveTo>
                      <a:pt x="59" y="0"/>
                    </a:moveTo>
                    <a:cubicBezTo>
                      <a:pt x="32" y="85"/>
                      <a:pt x="32" y="85"/>
                      <a:pt x="32" y="85"/>
                    </a:cubicBezTo>
                    <a:cubicBezTo>
                      <a:pt x="57" y="85"/>
                      <a:pt x="57" y="85"/>
                      <a:pt x="57" y="85"/>
                    </a:cubicBezTo>
                    <a:cubicBezTo>
                      <a:pt x="64" y="85"/>
                      <a:pt x="70" y="79"/>
                      <a:pt x="70" y="71"/>
                    </a:cubicBezTo>
                    <a:cubicBezTo>
                      <a:pt x="70" y="13"/>
                      <a:pt x="70" y="13"/>
                      <a:pt x="70" y="13"/>
                    </a:cubicBezTo>
                    <a:cubicBezTo>
                      <a:pt x="70" y="6"/>
                      <a:pt x="65" y="1"/>
                      <a:pt x="59" y="0"/>
                    </a:cubicBezTo>
                    <a:moveTo>
                      <a:pt x="47" y="0"/>
                    </a:moveTo>
                    <a:cubicBezTo>
                      <a:pt x="13" y="0"/>
                      <a:pt x="13" y="0"/>
                      <a:pt x="13" y="0"/>
                    </a:cubicBezTo>
                    <a:cubicBezTo>
                      <a:pt x="6" y="0"/>
                      <a:pt x="0" y="6"/>
                      <a:pt x="0" y="13"/>
                    </a:cubicBezTo>
                    <a:cubicBezTo>
                      <a:pt x="0" y="71"/>
                      <a:pt x="0" y="71"/>
                      <a:pt x="0" y="71"/>
                    </a:cubicBezTo>
                    <a:cubicBezTo>
                      <a:pt x="0" y="79"/>
                      <a:pt x="6" y="85"/>
                      <a:pt x="13" y="85"/>
                    </a:cubicBezTo>
                    <a:cubicBezTo>
                      <a:pt x="25" y="85"/>
                      <a:pt x="25" y="85"/>
                      <a:pt x="25" y="85"/>
                    </a:cubicBezTo>
                    <a:cubicBezTo>
                      <a:pt x="47" y="0"/>
                      <a:pt x="47" y="0"/>
                      <a:pt x="4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Freeform 201"/>
              <p:cNvSpPr/>
              <p:nvPr/>
            </p:nvSpPr>
            <p:spPr bwMode="auto">
              <a:xfrm>
                <a:off x="4567238" y="3144838"/>
                <a:ext cx="146050" cy="206375"/>
              </a:xfrm>
              <a:custGeom>
                <a:gdLst>
                  <a:gd name="T0" fmla="*/ 57 w 60"/>
                  <a:gd name="T1" fmla="*/ 0 h 85"/>
                  <a:gd name="T2" fmla="*/ 13 w 60"/>
                  <a:gd name="T3" fmla="*/ 0 h 85"/>
                  <a:gd name="T4" fmla="*/ 0 w 60"/>
                  <a:gd name="T5" fmla="*/ 13 h 85"/>
                  <a:gd name="T6" fmla="*/ 0 w 60"/>
                  <a:gd name="T7" fmla="*/ 71 h 85"/>
                  <a:gd name="T8" fmla="*/ 13 w 60"/>
                  <a:gd name="T9" fmla="*/ 85 h 85"/>
                  <a:gd name="T10" fmla="*/ 36 w 60"/>
                  <a:gd name="T11" fmla="*/ 85 h 85"/>
                  <a:gd name="T12" fmla="*/ 60 w 60"/>
                  <a:gd name="T13" fmla="*/ 0 h 85"/>
                  <a:gd name="T14" fmla="*/ 57 w 60"/>
                  <a:gd name="T15" fmla="*/ 0 h 8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0" h="85">
                    <a:moveTo>
                      <a:pt x="57" y="0"/>
                    </a:moveTo>
                    <a:cubicBezTo>
                      <a:pt x="13" y="0"/>
                      <a:pt x="13" y="0"/>
                      <a:pt x="13" y="0"/>
                    </a:cubicBezTo>
                    <a:cubicBezTo>
                      <a:pt x="6" y="0"/>
                      <a:pt x="0" y="6"/>
                      <a:pt x="0" y="13"/>
                    </a:cubicBezTo>
                    <a:cubicBezTo>
                      <a:pt x="0" y="71"/>
                      <a:pt x="0" y="71"/>
                      <a:pt x="0" y="71"/>
                    </a:cubicBezTo>
                    <a:cubicBezTo>
                      <a:pt x="0" y="79"/>
                      <a:pt x="6" y="85"/>
                      <a:pt x="13" y="85"/>
                    </a:cubicBezTo>
                    <a:cubicBezTo>
                      <a:pt x="36" y="85"/>
                      <a:pt x="36" y="85"/>
                      <a:pt x="36" y="85"/>
                    </a:cubicBezTo>
                    <a:cubicBezTo>
                      <a:pt x="60" y="0"/>
                      <a:pt x="60" y="0"/>
                      <a:pt x="60" y="0"/>
                    </a:cubicBezTo>
                    <a:cubicBezTo>
                      <a:pt x="59" y="0"/>
                      <a:pt x="58" y="0"/>
                      <a:pt x="5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Freeform 202"/>
              <p:cNvSpPr>
                <a:spLocks noEditPoints="1"/>
              </p:cNvSpPr>
              <p:nvPr/>
            </p:nvSpPr>
            <p:spPr bwMode="auto">
              <a:xfrm>
                <a:off x="4157663" y="2781300"/>
                <a:ext cx="325438" cy="122238"/>
              </a:xfrm>
              <a:custGeom>
                <a:gdLst>
                  <a:gd name="T0" fmla="*/ 20 w 134"/>
                  <a:gd name="T1" fmla="*/ 4 h 50"/>
                  <a:gd name="T2" fmla="*/ 0 w 134"/>
                  <a:gd name="T3" fmla="*/ 12 h 50"/>
                  <a:gd name="T4" fmla="*/ 0 w 134"/>
                  <a:gd name="T5" fmla="*/ 33 h 50"/>
                  <a:gd name="T6" fmla="*/ 17 w 134"/>
                  <a:gd name="T7" fmla="*/ 50 h 50"/>
                  <a:gd name="T8" fmla="*/ 54 w 134"/>
                  <a:gd name="T9" fmla="*/ 50 h 50"/>
                  <a:gd name="T10" fmla="*/ 45 w 134"/>
                  <a:gd name="T11" fmla="*/ 12 h 50"/>
                  <a:gd name="T12" fmla="*/ 29 w 134"/>
                  <a:gd name="T13" fmla="*/ 6 h 50"/>
                  <a:gd name="T14" fmla="*/ 20 w 134"/>
                  <a:gd name="T15" fmla="*/ 4 h 50"/>
                  <a:gd name="T16" fmla="*/ 115 w 134"/>
                  <a:gd name="T17" fmla="*/ 0 h 50"/>
                  <a:gd name="T18" fmla="*/ 115 w 134"/>
                  <a:gd name="T19" fmla="*/ 0 h 50"/>
                  <a:gd name="T20" fmla="*/ 73 w 134"/>
                  <a:gd name="T21" fmla="*/ 38 h 50"/>
                  <a:gd name="T22" fmla="*/ 70 w 134"/>
                  <a:gd name="T23" fmla="*/ 50 h 50"/>
                  <a:gd name="T24" fmla="*/ 117 w 134"/>
                  <a:gd name="T25" fmla="*/ 50 h 50"/>
                  <a:gd name="T26" fmla="*/ 134 w 134"/>
                  <a:gd name="T27" fmla="*/ 33 h 50"/>
                  <a:gd name="T28" fmla="*/ 134 w 134"/>
                  <a:gd name="T29" fmla="*/ 4 h 50"/>
                  <a:gd name="T30" fmla="*/ 115 w 134"/>
                  <a:gd name="T31" fmla="*/ 0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4" h="50">
                    <a:moveTo>
                      <a:pt x="20" y="4"/>
                    </a:moveTo>
                    <a:cubicBezTo>
                      <a:pt x="14" y="4"/>
                      <a:pt x="7" y="6"/>
                      <a:pt x="0" y="12"/>
                    </a:cubicBezTo>
                    <a:cubicBezTo>
                      <a:pt x="0" y="33"/>
                      <a:pt x="0" y="33"/>
                      <a:pt x="0" y="33"/>
                    </a:cubicBezTo>
                    <a:cubicBezTo>
                      <a:pt x="0" y="42"/>
                      <a:pt x="8" y="50"/>
                      <a:pt x="17" y="50"/>
                    </a:cubicBezTo>
                    <a:cubicBezTo>
                      <a:pt x="54" y="50"/>
                      <a:pt x="54" y="50"/>
                      <a:pt x="54" y="50"/>
                    </a:cubicBezTo>
                    <a:cubicBezTo>
                      <a:pt x="56" y="35"/>
                      <a:pt x="54" y="19"/>
                      <a:pt x="45" y="12"/>
                    </a:cubicBezTo>
                    <a:cubicBezTo>
                      <a:pt x="41" y="9"/>
                      <a:pt x="35" y="7"/>
                      <a:pt x="29" y="6"/>
                    </a:cubicBezTo>
                    <a:cubicBezTo>
                      <a:pt x="29" y="6"/>
                      <a:pt x="25" y="4"/>
                      <a:pt x="20" y="4"/>
                    </a:cubicBezTo>
                    <a:moveTo>
                      <a:pt x="115" y="0"/>
                    </a:moveTo>
                    <a:cubicBezTo>
                      <a:pt x="115" y="0"/>
                      <a:pt x="115" y="0"/>
                      <a:pt x="115" y="0"/>
                    </a:cubicBezTo>
                    <a:cubicBezTo>
                      <a:pt x="115" y="0"/>
                      <a:pt x="87" y="2"/>
                      <a:pt x="73" y="38"/>
                    </a:cubicBezTo>
                    <a:cubicBezTo>
                      <a:pt x="70" y="50"/>
                      <a:pt x="70" y="50"/>
                      <a:pt x="70" y="50"/>
                    </a:cubicBezTo>
                    <a:cubicBezTo>
                      <a:pt x="117" y="50"/>
                      <a:pt x="117" y="50"/>
                      <a:pt x="117" y="50"/>
                    </a:cubicBezTo>
                    <a:cubicBezTo>
                      <a:pt x="126" y="50"/>
                      <a:pt x="134" y="42"/>
                      <a:pt x="134" y="33"/>
                    </a:cubicBezTo>
                    <a:cubicBezTo>
                      <a:pt x="134" y="4"/>
                      <a:pt x="134" y="4"/>
                      <a:pt x="134" y="4"/>
                    </a:cubicBezTo>
                    <a:cubicBezTo>
                      <a:pt x="128" y="2"/>
                      <a:pt x="122" y="0"/>
                      <a:pt x="115"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3" name="Freeform 203"/>
              <p:cNvSpPr>
                <a:spLocks noEditPoints="1"/>
              </p:cNvSpPr>
              <p:nvPr/>
            </p:nvSpPr>
            <p:spPr bwMode="auto">
              <a:xfrm>
                <a:off x="4156076" y="2932113"/>
                <a:ext cx="433388" cy="184150"/>
              </a:xfrm>
              <a:custGeom>
                <a:gdLst>
                  <a:gd name="T0" fmla="*/ 178 w 179"/>
                  <a:gd name="T1" fmla="*/ 14 h 76"/>
                  <a:gd name="T2" fmla="*/ 159 w 179"/>
                  <a:gd name="T3" fmla="*/ 47 h 76"/>
                  <a:gd name="T4" fmla="*/ 150 w 179"/>
                  <a:gd name="T5" fmla="*/ 76 h 76"/>
                  <a:gd name="T6" fmla="*/ 159 w 179"/>
                  <a:gd name="T7" fmla="*/ 76 h 76"/>
                  <a:gd name="T8" fmla="*/ 179 w 179"/>
                  <a:gd name="T9" fmla="*/ 56 h 76"/>
                  <a:gd name="T10" fmla="*/ 179 w 179"/>
                  <a:gd name="T11" fmla="*/ 20 h 76"/>
                  <a:gd name="T12" fmla="*/ 178 w 179"/>
                  <a:gd name="T13" fmla="*/ 14 h 76"/>
                  <a:gd name="T14" fmla="*/ 54 w 179"/>
                  <a:gd name="T15" fmla="*/ 0 h 76"/>
                  <a:gd name="T16" fmla="*/ 20 w 179"/>
                  <a:gd name="T17" fmla="*/ 0 h 76"/>
                  <a:gd name="T18" fmla="*/ 0 w 179"/>
                  <a:gd name="T19" fmla="*/ 20 h 76"/>
                  <a:gd name="T20" fmla="*/ 0 w 179"/>
                  <a:gd name="T21" fmla="*/ 56 h 76"/>
                  <a:gd name="T22" fmla="*/ 20 w 179"/>
                  <a:gd name="T23" fmla="*/ 76 h 76"/>
                  <a:gd name="T24" fmla="*/ 37 w 179"/>
                  <a:gd name="T25" fmla="*/ 76 h 76"/>
                  <a:gd name="T26" fmla="*/ 50 w 179"/>
                  <a:gd name="T27" fmla="*/ 21 h 76"/>
                  <a:gd name="T28" fmla="*/ 54 w 179"/>
                  <a:gd name="T29" fmla="*/ 0 h 76"/>
                  <a:gd name="T30" fmla="*/ 156 w 179"/>
                  <a:gd name="T31" fmla="*/ 0 h 76"/>
                  <a:gd name="T32" fmla="*/ 68 w 179"/>
                  <a:gd name="T33" fmla="*/ 0 h 76"/>
                  <a:gd name="T34" fmla="*/ 46 w 179"/>
                  <a:gd name="T35" fmla="*/ 76 h 76"/>
                  <a:gd name="T36" fmla="*/ 137 w 179"/>
                  <a:gd name="T37" fmla="*/ 76 h 76"/>
                  <a:gd name="T38" fmla="*/ 153 w 179"/>
                  <a:gd name="T39" fmla="*/ 14 h 76"/>
                  <a:gd name="T40" fmla="*/ 156 w 179"/>
                  <a:gd name="T41" fmla="*/ 0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79" h="76">
                    <a:moveTo>
                      <a:pt x="178" y="14"/>
                    </a:moveTo>
                    <a:cubicBezTo>
                      <a:pt x="167" y="21"/>
                      <a:pt x="163" y="33"/>
                      <a:pt x="159" y="47"/>
                    </a:cubicBezTo>
                    <a:cubicBezTo>
                      <a:pt x="150" y="76"/>
                      <a:pt x="150" y="76"/>
                      <a:pt x="150" y="76"/>
                    </a:cubicBezTo>
                    <a:cubicBezTo>
                      <a:pt x="159" y="76"/>
                      <a:pt x="159" y="76"/>
                      <a:pt x="159" y="76"/>
                    </a:cubicBezTo>
                    <a:cubicBezTo>
                      <a:pt x="170" y="76"/>
                      <a:pt x="179" y="67"/>
                      <a:pt x="179" y="56"/>
                    </a:cubicBezTo>
                    <a:cubicBezTo>
                      <a:pt x="179" y="20"/>
                      <a:pt x="179" y="20"/>
                      <a:pt x="179" y="20"/>
                    </a:cubicBezTo>
                    <a:cubicBezTo>
                      <a:pt x="179" y="18"/>
                      <a:pt x="178" y="16"/>
                      <a:pt x="178" y="14"/>
                    </a:cubicBezTo>
                    <a:moveTo>
                      <a:pt x="54" y="0"/>
                    </a:moveTo>
                    <a:cubicBezTo>
                      <a:pt x="20" y="0"/>
                      <a:pt x="20" y="0"/>
                      <a:pt x="20" y="0"/>
                    </a:cubicBezTo>
                    <a:cubicBezTo>
                      <a:pt x="9" y="0"/>
                      <a:pt x="0" y="9"/>
                      <a:pt x="0" y="20"/>
                    </a:cubicBezTo>
                    <a:cubicBezTo>
                      <a:pt x="0" y="56"/>
                      <a:pt x="0" y="56"/>
                      <a:pt x="0" y="56"/>
                    </a:cubicBezTo>
                    <a:cubicBezTo>
                      <a:pt x="0" y="67"/>
                      <a:pt x="9" y="76"/>
                      <a:pt x="20" y="76"/>
                    </a:cubicBezTo>
                    <a:cubicBezTo>
                      <a:pt x="37" y="76"/>
                      <a:pt x="37" y="76"/>
                      <a:pt x="37" y="76"/>
                    </a:cubicBezTo>
                    <a:cubicBezTo>
                      <a:pt x="50" y="21"/>
                      <a:pt x="50" y="21"/>
                      <a:pt x="50" y="21"/>
                    </a:cubicBezTo>
                    <a:cubicBezTo>
                      <a:pt x="51" y="16"/>
                      <a:pt x="53" y="8"/>
                      <a:pt x="54" y="0"/>
                    </a:cubicBezTo>
                    <a:moveTo>
                      <a:pt x="156" y="0"/>
                    </a:moveTo>
                    <a:cubicBezTo>
                      <a:pt x="68" y="0"/>
                      <a:pt x="68" y="0"/>
                      <a:pt x="68" y="0"/>
                    </a:cubicBezTo>
                    <a:cubicBezTo>
                      <a:pt x="46" y="76"/>
                      <a:pt x="46" y="76"/>
                      <a:pt x="46" y="76"/>
                    </a:cubicBezTo>
                    <a:cubicBezTo>
                      <a:pt x="137" y="76"/>
                      <a:pt x="137" y="76"/>
                      <a:pt x="137" y="76"/>
                    </a:cubicBezTo>
                    <a:cubicBezTo>
                      <a:pt x="153" y="14"/>
                      <a:pt x="153" y="14"/>
                      <a:pt x="153" y="14"/>
                    </a:cubicBezTo>
                    <a:cubicBezTo>
                      <a:pt x="154" y="10"/>
                      <a:pt x="155" y="5"/>
                      <a:pt x="1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Freeform 204"/>
              <p:cNvSpPr/>
              <p:nvPr/>
            </p:nvSpPr>
            <p:spPr bwMode="auto">
              <a:xfrm>
                <a:off x="3641726" y="2751138"/>
                <a:ext cx="1239838" cy="1603375"/>
              </a:xfrm>
              <a:custGeom>
                <a:gdLst>
                  <a:gd name="T0" fmla="*/ 229 w 512"/>
                  <a:gd name="T1" fmla="*/ 663 h 663"/>
                  <a:gd name="T2" fmla="*/ 233 w 512"/>
                  <a:gd name="T3" fmla="*/ 645 h 663"/>
                  <a:gd name="T4" fmla="*/ 302 w 512"/>
                  <a:gd name="T5" fmla="*/ 624 h 663"/>
                  <a:gd name="T6" fmla="*/ 499 w 512"/>
                  <a:gd name="T7" fmla="*/ 416 h 663"/>
                  <a:gd name="T8" fmla="*/ 453 w 512"/>
                  <a:gd name="T9" fmla="*/ 363 h 663"/>
                  <a:gd name="T10" fmla="*/ 427 w 512"/>
                  <a:gd name="T11" fmla="*/ 374 h 663"/>
                  <a:gd name="T12" fmla="*/ 358 w 512"/>
                  <a:gd name="T13" fmla="*/ 440 h 663"/>
                  <a:gd name="T14" fmla="*/ 442 w 512"/>
                  <a:gd name="T15" fmla="*/ 139 h 663"/>
                  <a:gd name="T16" fmla="*/ 442 w 512"/>
                  <a:gd name="T17" fmla="*/ 109 h 663"/>
                  <a:gd name="T18" fmla="*/ 411 w 512"/>
                  <a:gd name="T19" fmla="*/ 76 h 663"/>
                  <a:gd name="T20" fmla="*/ 386 w 512"/>
                  <a:gd name="T21" fmla="*/ 80 h 663"/>
                  <a:gd name="T22" fmla="*/ 367 w 512"/>
                  <a:gd name="T23" fmla="*/ 114 h 663"/>
                  <a:gd name="T24" fmla="*/ 292 w 512"/>
                  <a:gd name="T25" fmla="*/ 349 h 663"/>
                  <a:gd name="T26" fmla="*/ 361 w 512"/>
                  <a:gd name="T27" fmla="*/ 80 h 663"/>
                  <a:gd name="T28" fmla="*/ 362 w 512"/>
                  <a:gd name="T29" fmla="*/ 25 h 663"/>
                  <a:gd name="T30" fmla="*/ 323 w 512"/>
                  <a:gd name="T31" fmla="*/ 5 h 663"/>
                  <a:gd name="T32" fmla="*/ 282 w 512"/>
                  <a:gd name="T33" fmla="*/ 43 h 663"/>
                  <a:gd name="T34" fmla="*/ 207 w 512"/>
                  <a:gd name="T35" fmla="*/ 300 h 663"/>
                  <a:gd name="T36" fmla="*/ 257 w 512"/>
                  <a:gd name="T37" fmla="*/ 88 h 663"/>
                  <a:gd name="T38" fmla="*/ 254 w 512"/>
                  <a:gd name="T39" fmla="*/ 17 h 663"/>
                  <a:gd name="T40" fmla="*/ 237 w 512"/>
                  <a:gd name="T41" fmla="*/ 10 h 663"/>
                  <a:gd name="T42" fmla="*/ 198 w 512"/>
                  <a:gd name="T43" fmla="*/ 31 h 663"/>
                  <a:gd name="T44" fmla="*/ 187 w 512"/>
                  <a:gd name="T45" fmla="*/ 58 h 663"/>
                  <a:gd name="T46" fmla="*/ 116 w 512"/>
                  <a:gd name="T47" fmla="*/ 289 h 663"/>
                  <a:gd name="T48" fmla="*/ 155 w 512"/>
                  <a:gd name="T49" fmla="*/ 131 h 663"/>
                  <a:gd name="T50" fmla="*/ 146 w 512"/>
                  <a:gd name="T51" fmla="*/ 84 h 663"/>
                  <a:gd name="T52" fmla="*/ 131 w 512"/>
                  <a:gd name="T53" fmla="*/ 77 h 663"/>
                  <a:gd name="T54" fmla="*/ 86 w 512"/>
                  <a:gd name="T55" fmla="*/ 112 h 663"/>
                  <a:gd name="T56" fmla="*/ 17 w 512"/>
                  <a:gd name="T57" fmla="*/ 394 h 663"/>
                  <a:gd name="T58" fmla="*/ 5 w 512"/>
                  <a:gd name="T59" fmla="*/ 459 h 663"/>
                  <a:gd name="T60" fmla="*/ 2 w 512"/>
                  <a:gd name="T61" fmla="*/ 512 h 663"/>
                  <a:gd name="T62" fmla="*/ 10 w 512"/>
                  <a:gd name="T63" fmla="*/ 550 h 663"/>
                  <a:gd name="T64" fmla="*/ 26 w 512"/>
                  <a:gd name="T65" fmla="*/ 577 h 663"/>
                  <a:gd name="T66" fmla="*/ 19 w 512"/>
                  <a:gd name="T67" fmla="*/ 601 h 663"/>
                  <a:gd name="T68" fmla="*/ 229 w 512"/>
                  <a:gd name="T69" fmla="*/ 663 h 6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2" h="663">
                    <a:moveTo>
                      <a:pt x="229" y="663"/>
                    </a:moveTo>
                    <a:cubicBezTo>
                      <a:pt x="233" y="645"/>
                      <a:pt x="233" y="645"/>
                      <a:pt x="233" y="645"/>
                    </a:cubicBezTo>
                    <a:cubicBezTo>
                      <a:pt x="233" y="645"/>
                      <a:pt x="282" y="646"/>
                      <a:pt x="302" y="624"/>
                    </a:cubicBezTo>
                    <a:cubicBezTo>
                      <a:pt x="302" y="624"/>
                      <a:pt x="473" y="448"/>
                      <a:pt x="499" y="416"/>
                    </a:cubicBezTo>
                    <a:cubicBezTo>
                      <a:pt x="499" y="416"/>
                      <a:pt x="512" y="355"/>
                      <a:pt x="453" y="363"/>
                    </a:cubicBezTo>
                    <a:cubicBezTo>
                      <a:pt x="453" y="363"/>
                      <a:pt x="443" y="361"/>
                      <a:pt x="427" y="374"/>
                    </a:cubicBezTo>
                    <a:cubicBezTo>
                      <a:pt x="358" y="440"/>
                      <a:pt x="358" y="440"/>
                      <a:pt x="358" y="440"/>
                    </a:cubicBezTo>
                    <a:cubicBezTo>
                      <a:pt x="442" y="139"/>
                      <a:pt x="442" y="139"/>
                      <a:pt x="442" y="139"/>
                    </a:cubicBezTo>
                    <a:cubicBezTo>
                      <a:pt x="444" y="129"/>
                      <a:pt x="445" y="119"/>
                      <a:pt x="442" y="109"/>
                    </a:cubicBezTo>
                    <a:cubicBezTo>
                      <a:pt x="439" y="96"/>
                      <a:pt x="431" y="81"/>
                      <a:pt x="411" y="76"/>
                    </a:cubicBezTo>
                    <a:cubicBezTo>
                      <a:pt x="411" y="76"/>
                      <a:pt x="400" y="72"/>
                      <a:pt x="386" y="80"/>
                    </a:cubicBezTo>
                    <a:cubicBezTo>
                      <a:pt x="374" y="87"/>
                      <a:pt x="370" y="100"/>
                      <a:pt x="367" y="114"/>
                    </a:cubicBezTo>
                    <a:cubicBezTo>
                      <a:pt x="292" y="349"/>
                      <a:pt x="292" y="349"/>
                      <a:pt x="292" y="349"/>
                    </a:cubicBezTo>
                    <a:cubicBezTo>
                      <a:pt x="361" y="80"/>
                      <a:pt x="361" y="80"/>
                      <a:pt x="361" y="80"/>
                    </a:cubicBezTo>
                    <a:cubicBezTo>
                      <a:pt x="365" y="65"/>
                      <a:pt x="370" y="38"/>
                      <a:pt x="362" y="25"/>
                    </a:cubicBezTo>
                    <a:cubicBezTo>
                      <a:pt x="355" y="14"/>
                      <a:pt x="340" y="5"/>
                      <a:pt x="323" y="5"/>
                    </a:cubicBezTo>
                    <a:cubicBezTo>
                      <a:pt x="323" y="5"/>
                      <a:pt x="295" y="7"/>
                      <a:pt x="282" y="43"/>
                    </a:cubicBezTo>
                    <a:cubicBezTo>
                      <a:pt x="207" y="300"/>
                      <a:pt x="207" y="300"/>
                      <a:pt x="207" y="300"/>
                    </a:cubicBezTo>
                    <a:cubicBezTo>
                      <a:pt x="257" y="88"/>
                      <a:pt x="257" y="88"/>
                      <a:pt x="257" y="88"/>
                    </a:cubicBezTo>
                    <a:cubicBezTo>
                      <a:pt x="262" y="71"/>
                      <a:pt x="270" y="29"/>
                      <a:pt x="254" y="17"/>
                    </a:cubicBezTo>
                    <a:cubicBezTo>
                      <a:pt x="250" y="14"/>
                      <a:pt x="243" y="12"/>
                      <a:pt x="237" y="10"/>
                    </a:cubicBezTo>
                    <a:cubicBezTo>
                      <a:pt x="237" y="10"/>
                      <a:pt x="216" y="0"/>
                      <a:pt x="198" y="31"/>
                    </a:cubicBezTo>
                    <a:cubicBezTo>
                      <a:pt x="194" y="36"/>
                      <a:pt x="189" y="52"/>
                      <a:pt x="187" y="58"/>
                    </a:cubicBezTo>
                    <a:cubicBezTo>
                      <a:pt x="116" y="289"/>
                      <a:pt x="116" y="289"/>
                      <a:pt x="116" y="289"/>
                    </a:cubicBezTo>
                    <a:cubicBezTo>
                      <a:pt x="155" y="131"/>
                      <a:pt x="155" y="131"/>
                      <a:pt x="155" y="131"/>
                    </a:cubicBezTo>
                    <a:cubicBezTo>
                      <a:pt x="159" y="114"/>
                      <a:pt x="159" y="94"/>
                      <a:pt x="146" y="84"/>
                    </a:cubicBezTo>
                    <a:cubicBezTo>
                      <a:pt x="142" y="81"/>
                      <a:pt x="137" y="78"/>
                      <a:pt x="131" y="77"/>
                    </a:cubicBezTo>
                    <a:cubicBezTo>
                      <a:pt x="131" y="77"/>
                      <a:pt x="99" y="69"/>
                      <a:pt x="86" y="112"/>
                    </a:cubicBezTo>
                    <a:cubicBezTo>
                      <a:pt x="17" y="394"/>
                      <a:pt x="17" y="394"/>
                      <a:pt x="17" y="394"/>
                    </a:cubicBezTo>
                    <a:cubicBezTo>
                      <a:pt x="5" y="459"/>
                      <a:pt x="5" y="459"/>
                      <a:pt x="5" y="459"/>
                    </a:cubicBezTo>
                    <a:cubicBezTo>
                      <a:pt x="1" y="476"/>
                      <a:pt x="0" y="494"/>
                      <a:pt x="2" y="512"/>
                    </a:cubicBezTo>
                    <a:cubicBezTo>
                      <a:pt x="3" y="524"/>
                      <a:pt x="5" y="537"/>
                      <a:pt x="10" y="550"/>
                    </a:cubicBezTo>
                    <a:cubicBezTo>
                      <a:pt x="10" y="550"/>
                      <a:pt x="19" y="575"/>
                      <a:pt x="26" y="577"/>
                    </a:cubicBezTo>
                    <a:cubicBezTo>
                      <a:pt x="19" y="601"/>
                      <a:pt x="19" y="601"/>
                      <a:pt x="19" y="601"/>
                    </a:cubicBezTo>
                    <a:lnTo>
                      <a:pt x="229" y="663"/>
                    </a:lnTo>
                    <a:close/>
                  </a:path>
                </a:pathLst>
              </a:custGeom>
              <a:solidFill>
                <a:srgbClr val="EDBE8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Freeform 206"/>
              <p:cNvSpPr/>
              <p:nvPr/>
            </p:nvSpPr>
            <p:spPr bwMode="auto">
              <a:xfrm>
                <a:off x="3595688" y="4156075"/>
                <a:ext cx="712788" cy="287338"/>
              </a:xfrm>
              <a:custGeom>
                <a:gdLst>
                  <a:gd name="T0" fmla="*/ 0 w 449"/>
                  <a:gd name="T1" fmla="*/ 52 h 181"/>
                  <a:gd name="T2" fmla="*/ 12 w 449"/>
                  <a:gd name="T3" fmla="*/ 0 h 181"/>
                  <a:gd name="T4" fmla="*/ 449 w 449"/>
                  <a:gd name="T5" fmla="*/ 131 h 181"/>
                  <a:gd name="T6" fmla="*/ 435 w 449"/>
                  <a:gd name="T7" fmla="*/ 181 h 181"/>
                  <a:gd name="T8" fmla="*/ 0 w 449"/>
                  <a:gd name="T9" fmla="*/ 52 h 181"/>
                </a:gdLst>
                <a:cxnLst>
                  <a:cxn ang="0">
                    <a:pos x="T0" y="T1"/>
                  </a:cxn>
                  <a:cxn ang="0">
                    <a:pos x="T2" y="T3"/>
                  </a:cxn>
                  <a:cxn ang="0">
                    <a:pos x="T4" y="T5"/>
                  </a:cxn>
                  <a:cxn ang="0">
                    <a:pos x="T6" y="T7"/>
                  </a:cxn>
                  <a:cxn ang="0">
                    <a:pos x="T8" y="T9"/>
                  </a:cxn>
                </a:cxnLst>
                <a:rect l="0" t="0" r="r" b="b"/>
                <a:pathLst>
                  <a:path w="449" h="181">
                    <a:moveTo>
                      <a:pt x="0" y="52"/>
                    </a:moveTo>
                    <a:lnTo>
                      <a:pt x="12" y="0"/>
                    </a:lnTo>
                    <a:lnTo>
                      <a:pt x="449" y="131"/>
                    </a:lnTo>
                    <a:lnTo>
                      <a:pt x="435" y="181"/>
                    </a:lnTo>
                    <a:lnTo>
                      <a:pt x="0" y="5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Freeform 207"/>
              <p:cNvSpPr/>
              <p:nvPr/>
            </p:nvSpPr>
            <p:spPr bwMode="auto">
              <a:xfrm>
                <a:off x="2894013" y="4211638"/>
                <a:ext cx="1400175" cy="2644775"/>
              </a:xfrm>
              <a:custGeom>
                <a:gdLst>
                  <a:gd name="T0" fmla="*/ 578 w 578"/>
                  <a:gd name="T1" fmla="*/ 99 h 1093"/>
                  <a:gd name="T2" fmla="*/ 561 w 578"/>
                  <a:gd name="T3" fmla="*/ 170 h 1093"/>
                  <a:gd name="T4" fmla="*/ 504 w 578"/>
                  <a:gd name="T5" fmla="*/ 414 h 1093"/>
                  <a:gd name="T6" fmla="*/ 503 w 578"/>
                  <a:gd name="T7" fmla="*/ 414 h 1093"/>
                  <a:gd name="T8" fmla="*/ 495 w 578"/>
                  <a:gd name="T9" fmla="*/ 451 h 1093"/>
                  <a:gd name="T10" fmla="*/ 393 w 578"/>
                  <a:gd name="T11" fmla="*/ 1093 h 1093"/>
                  <a:gd name="T12" fmla="*/ 0 w 578"/>
                  <a:gd name="T13" fmla="*/ 1093 h 1093"/>
                  <a:gd name="T14" fmla="*/ 49 w 578"/>
                  <a:gd name="T15" fmla="*/ 861 h 1093"/>
                  <a:gd name="T16" fmla="*/ 213 w 578"/>
                  <a:gd name="T17" fmla="*/ 276 h 1093"/>
                  <a:gd name="T18" fmla="*/ 278 w 578"/>
                  <a:gd name="T19" fmla="*/ 0 h 1093"/>
                  <a:gd name="T20" fmla="*/ 578 w 578"/>
                  <a:gd name="T21" fmla="*/ 99 h 10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78" h="1093">
                    <a:moveTo>
                      <a:pt x="578" y="99"/>
                    </a:moveTo>
                    <a:cubicBezTo>
                      <a:pt x="561" y="170"/>
                      <a:pt x="561" y="170"/>
                      <a:pt x="561" y="170"/>
                    </a:cubicBezTo>
                    <a:cubicBezTo>
                      <a:pt x="504" y="414"/>
                      <a:pt x="504" y="414"/>
                      <a:pt x="504" y="414"/>
                    </a:cubicBezTo>
                    <a:cubicBezTo>
                      <a:pt x="503" y="414"/>
                      <a:pt x="503" y="414"/>
                      <a:pt x="503" y="414"/>
                    </a:cubicBezTo>
                    <a:cubicBezTo>
                      <a:pt x="500" y="426"/>
                      <a:pt x="498" y="439"/>
                      <a:pt x="495" y="451"/>
                    </a:cubicBezTo>
                    <a:cubicBezTo>
                      <a:pt x="450" y="670"/>
                      <a:pt x="399" y="941"/>
                      <a:pt x="393" y="1093"/>
                    </a:cubicBezTo>
                    <a:cubicBezTo>
                      <a:pt x="0" y="1093"/>
                      <a:pt x="0" y="1093"/>
                      <a:pt x="0" y="1093"/>
                    </a:cubicBezTo>
                    <a:cubicBezTo>
                      <a:pt x="8" y="1047"/>
                      <a:pt x="25" y="960"/>
                      <a:pt x="49" y="861"/>
                    </a:cubicBezTo>
                    <a:cubicBezTo>
                      <a:pt x="94" y="677"/>
                      <a:pt x="167" y="450"/>
                      <a:pt x="213" y="276"/>
                    </a:cubicBezTo>
                    <a:cubicBezTo>
                      <a:pt x="278" y="0"/>
                      <a:pt x="278" y="0"/>
                      <a:pt x="278" y="0"/>
                    </a:cubicBezTo>
                    <a:lnTo>
                      <a:pt x="578" y="99"/>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Freeform 208"/>
              <p:cNvSpPr/>
              <p:nvPr/>
            </p:nvSpPr>
            <p:spPr bwMode="auto">
              <a:xfrm>
                <a:off x="3608388" y="4468813"/>
                <a:ext cx="69850" cy="74613"/>
              </a:xfrm>
              <a:custGeom>
                <a:gdLst>
                  <a:gd name="T0" fmla="*/ 23 w 29"/>
                  <a:gd name="T1" fmla="*/ 5 h 31"/>
                  <a:gd name="T2" fmla="*/ 5 w 29"/>
                  <a:gd name="T3" fmla="*/ 7 h 31"/>
                  <a:gd name="T4" fmla="*/ 6 w 29"/>
                  <a:gd name="T5" fmla="*/ 26 h 31"/>
                  <a:gd name="T6" fmla="*/ 24 w 29"/>
                  <a:gd name="T7" fmla="*/ 24 h 31"/>
                  <a:gd name="T8" fmla="*/ 23 w 29"/>
                  <a:gd name="T9" fmla="*/ 5 h 31"/>
                </a:gdLst>
                <a:cxnLst>
                  <a:cxn ang="0">
                    <a:pos x="T0" y="T1"/>
                  </a:cxn>
                  <a:cxn ang="0">
                    <a:pos x="T2" y="T3"/>
                  </a:cxn>
                  <a:cxn ang="0">
                    <a:pos x="T4" y="T5"/>
                  </a:cxn>
                  <a:cxn ang="0">
                    <a:pos x="T6" y="T7"/>
                  </a:cxn>
                  <a:cxn ang="0">
                    <a:pos x="T8" y="T9"/>
                  </a:cxn>
                </a:cxnLst>
                <a:rect l="0" t="0" r="r" b="b"/>
                <a:pathLst>
                  <a:path w="28" h="31">
                    <a:moveTo>
                      <a:pt x="23" y="5"/>
                    </a:moveTo>
                    <a:cubicBezTo>
                      <a:pt x="17" y="0"/>
                      <a:pt x="9" y="1"/>
                      <a:pt x="5" y="7"/>
                    </a:cubicBezTo>
                    <a:cubicBezTo>
                      <a:pt x="0" y="13"/>
                      <a:pt x="1" y="21"/>
                      <a:pt x="6" y="26"/>
                    </a:cubicBezTo>
                    <a:cubicBezTo>
                      <a:pt x="12" y="31"/>
                      <a:pt x="20" y="30"/>
                      <a:pt x="24" y="24"/>
                    </a:cubicBezTo>
                    <a:cubicBezTo>
                      <a:pt x="29" y="19"/>
                      <a:pt x="28" y="10"/>
                      <a:pt x="23"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Freeform 209"/>
              <p:cNvSpPr/>
              <p:nvPr/>
            </p:nvSpPr>
            <p:spPr bwMode="auto">
              <a:xfrm>
                <a:off x="3581401" y="4572000"/>
                <a:ext cx="68263" cy="73025"/>
              </a:xfrm>
              <a:custGeom>
                <a:gdLst>
                  <a:gd name="T0" fmla="*/ 22 w 28"/>
                  <a:gd name="T1" fmla="*/ 4 h 30"/>
                  <a:gd name="T2" fmla="*/ 4 w 28"/>
                  <a:gd name="T3" fmla="*/ 6 h 30"/>
                  <a:gd name="T4" fmla="*/ 6 w 28"/>
                  <a:gd name="T5" fmla="*/ 25 h 30"/>
                  <a:gd name="T6" fmla="*/ 24 w 28"/>
                  <a:gd name="T7" fmla="*/ 23 h 30"/>
                  <a:gd name="T8" fmla="*/ 22 w 28"/>
                  <a:gd name="T9" fmla="*/ 4 h 30"/>
                </a:gdLst>
                <a:cxnLst>
                  <a:cxn ang="0">
                    <a:pos x="T0" y="T1"/>
                  </a:cxn>
                  <a:cxn ang="0">
                    <a:pos x="T2" y="T3"/>
                  </a:cxn>
                  <a:cxn ang="0">
                    <a:pos x="T4" y="T5"/>
                  </a:cxn>
                  <a:cxn ang="0">
                    <a:pos x="T6" y="T7"/>
                  </a:cxn>
                  <a:cxn ang="0">
                    <a:pos x="T8" y="T9"/>
                  </a:cxn>
                </a:cxnLst>
                <a:rect l="0" t="0" r="r" b="b"/>
                <a:pathLst>
                  <a:path w="28" h="30">
                    <a:moveTo>
                      <a:pt x="22" y="4"/>
                    </a:moveTo>
                    <a:cubicBezTo>
                      <a:pt x="17" y="0"/>
                      <a:pt x="9" y="0"/>
                      <a:pt x="4" y="6"/>
                    </a:cubicBezTo>
                    <a:cubicBezTo>
                      <a:pt x="0" y="12"/>
                      <a:pt x="1" y="20"/>
                      <a:pt x="6" y="25"/>
                    </a:cubicBezTo>
                    <a:cubicBezTo>
                      <a:pt x="11" y="30"/>
                      <a:pt x="19" y="29"/>
                      <a:pt x="24" y="23"/>
                    </a:cubicBezTo>
                    <a:cubicBezTo>
                      <a:pt x="28" y="18"/>
                      <a:pt x="28" y="9"/>
                      <a:pt x="22"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Freeform 210"/>
              <p:cNvSpPr/>
              <p:nvPr/>
            </p:nvSpPr>
            <p:spPr bwMode="auto">
              <a:xfrm>
                <a:off x="3554413" y="4673600"/>
                <a:ext cx="68263" cy="74613"/>
              </a:xfrm>
              <a:custGeom>
                <a:gdLst>
                  <a:gd name="T0" fmla="*/ 22 w 28"/>
                  <a:gd name="T1" fmla="*/ 5 h 31"/>
                  <a:gd name="T2" fmla="*/ 5 w 28"/>
                  <a:gd name="T3" fmla="*/ 7 h 31"/>
                  <a:gd name="T4" fmla="*/ 6 w 28"/>
                  <a:gd name="T5" fmla="*/ 26 h 31"/>
                  <a:gd name="T6" fmla="*/ 24 w 28"/>
                  <a:gd name="T7" fmla="*/ 24 h 31"/>
                  <a:gd name="T8" fmla="*/ 22 w 28"/>
                  <a:gd name="T9" fmla="*/ 5 h 31"/>
                </a:gdLst>
                <a:cxnLst>
                  <a:cxn ang="0">
                    <a:pos x="T0" y="T1"/>
                  </a:cxn>
                  <a:cxn ang="0">
                    <a:pos x="T2" y="T3"/>
                  </a:cxn>
                  <a:cxn ang="0">
                    <a:pos x="T4" y="T5"/>
                  </a:cxn>
                  <a:cxn ang="0">
                    <a:pos x="T6" y="T7"/>
                  </a:cxn>
                  <a:cxn ang="0">
                    <a:pos x="T8" y="T9"/>
                  </a:cxn>
                </a:cxnLst>
                <a:rect l="0" t="0" r="r" b="b"/>
                <a:pathLst>
                  <a:path w="28" h="31">
                    <a:moveTo>
                      <a:pt x="22" y="5"/>
                    </a:moveTo>
                    <a:cubicBezTo>
                      <a:pt x="17" y="0"/>
                      <a:pt x="9" y="1"/>
                      <a:pt x="5" y="7"/>
                    </a:cubicBezTo>
                    <a:cubicBezTo>
                      <a:pt x="0" y="13"/>
                      <a:pt x="1" y="21"/>
                      <a:pt x="6" y="26"/>
                    </a:cubicBezTo>
                    <a:cubicBezTo>
                      <a:pt x="11" y="31"/>
                      <a:pt x="19" y="30"/>
                      <a:pt x="24" y="24"/>
                    </a:cubicBezTo>
                    <a:cubicBezTo>
                      <a:pt x="28" y="19"/>
                      <a:pt x="28" y="10"/>
                      <a:pt x="22"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Freeform 211"/>
              <p:cNvSpPr/>
              <p:nvPr/>
            </p:nvSpPr>
            <p:spPr bwMode="auto">
              <a:xfrm>
                <a:off x="4529138" y="2960688"/>
                <a:ext cx="163513" cy="174625"/>
              </a:xfrm>
              <a:custGeom>
                <a:gdLst>
                  <a:gd name="T0" fmla="*/ 51 w 68"/>
                  <a:gd name="T1" fmla="*/ 71 h 72"/>
                  <a:gd name="T2" fmla="*/ 6 w 68"/>
                  <a:gd name="T3" fmla="*/ 56 h 72"/>
                  <a:gd name="T4" fmla="*/ 2 w 68"/>
                  <a:gd name="T5" fmla="*/ 47 h 72"/>
                  <a:gd name="T6" fmla="*/ 9 w 68"/>
                  <a:gd name="T7" fmla="*/ 21 h 72"/>
                  <a:gd name="T8" fmla="*/ 42 w 68"/>
                  <a:gd name="T9" fmla="*/ 5 h 72"/>
                  <a:gd name="T10" fmla="*/ 67 w 68"/>
                  <a:gd name="T11" fmla="*/ 32 h 72"/>
                  <a:gd name="T12" fmla="*/ 63 w 68"/>
                  <a:gd name="T13" fmla="*/ 57 h 72"/>
                  <a:gd name="T14" fmla="*/ 60 w 68"/>
                  <a:gd name="T15" fmla="*/ 66 h 72"/>
                  <a:gd name="T16" fmla="*/ 51 w 68"/>
                  <a:gd name="T17" fmla="*/ 71 h 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8" h="72">
                    <a:moveTo>
                      <a:pt x="51" y="71"/>
                    </a:moveTo>
                    <a:cubicBezTo>
                      <a:pt x="6" y="56"/>
                      <a:pt x="6" y="56"/>
                      <a:pt x="6" y="56"/>
                    </a:cubicBezTo>
                    <a:cubicBezTo>
                      <a:pt x="3" y="55"/>
                      <a:pt x="0" y="51"/>
                      <a:pt x="2" y="47"/>
                    </a:cubicBezTo>
                    <a:cubicBezTo>
                      <a:pt x="9" y="21"/>
                      <a:pt x="9" y="21"/>
                      <a:pt x="9" y="21"/>
                    </a:cubicBezTo>
                    <a:cubicBezTo>
                      <a:pt x="9" y="21"/>
                      <a:pt x="17" y="0"/>
                      <a:pt x="42" y="5"/>
                    </a:cubicBezTo>
                    <a:cubicBezTo>
                      <a:pt x="42" y="5"/>
                      <a:pt x="64" y="9"/>
                      <a:pt x="67" y="32"/>
                    </a:cubicBezTo>
                    <a:cubicBezTo>
                      <a:pt x="67" y="32"/>
                      <a:pt x="68" y="41"/>
                      <a:pt x="63" y="57"/>
                    </a:cubicBezTo>
                    <a:cubicBezTo>
                      <a:pt x="60" y="66"/>
                      <a:pt x="60" y="66"/>
                      <a:pt x="60" y="66"/>
                    </a:cubicBezTo>
                    <a:cubicBezTo>
                      <a:pt x="59" y="70"/>
                      <a:pt x="55" y="72"/>
                      <a:pt x="51" y="71"/>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 name="Freeform 212"/>
              <p:cNvSpPr/>
              <p:nvPr/>
            </p:nvSpPr>
            <p:spPr bwMode="auto">
              <a:xfrm>
                <a:off x="4341813" y="2797175"/>
                <a:ext cx="157163" cy="166688"/>
              </a:xfrm>
              <a:custGeom>
                <a:gdLst>
                  <a:gd name="T0" fmla="*/ 49 w 65"/>
                  <a:gd name="T1" fmla="*/ 68 h 69"/>
                  <a:gd name="T2" fmla="*/ 6 w 65"/>
                  <a:gd name="T3" fmla="*/ 54 h 69"/>
                  <a:gd name="T4" fmla="*/ 1 w 65"/>
                  <a:gd name="T5" fmla="*/ 45 h 69"/>
                  <a:gd name="T6" fmla="*/ 9 w 65"/>
                  <a:gd name="T7" fmla="*/ 20 h 69"/>
                  <a:gd name="T8" fmla="*/ 40 w 65"/>
                  <a:gd name="T9" fmla="*/ 4 h 69"/>
                  <a:gd name="T10" fmla="*/ 64 w 65"/>
                  <a:gd name="T11" fmla="*/ 30 h 69"/>
                  <a:gd name="T12" fmla="*/ 60 w 65"/>
                  <a:gd name="T13" fmla="*/ 55 h 69"/>
                  <a:gd name="T14" fmla="*/ 58 w 65"/>
                  <a:gd name="T15" fmla="*/ 63 h 69"/>
                  <a:gd name="T16" fmla="*/ 49 w 65"/>
                  <a:gd name="T17" fmla="*/ 68 h 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 h="69">
                    <a:moveTo>
                      <a:pt x="49" y="68"/>
                    </a:moveTo>
                    <a:cubicBezTo>
                      <a:pt x="6" y="54"/>
                      <a:pt x="6" y="54"/>
                      <a:pt x="6" y="54"/>
                    </a:cubicBezTo>
                    <a:cubicBezTo>
                      <a:pt x="2" y="53"/>
                      <a:pt x="0" y="49"/>
                      <a:pt x="1" y="45"/>
                    </a:cubicBezTo>
                    <a:cubicBezTo>
                      <a:pt x="9" y="20"/>
                      <a:pt x="9" y="20"/>
                      <a:pt x="9" y="20"/>
                    </a:cubicBezTo>
                    <a:cubicBezTo>
                      <a:pt x="9" y="20"/>
                      <a:pt x="16" y="0"/>
                      <a:pt x="40" y="4"/>
                    </a:cubicBezTo>
                    <a:cubicBezTo>
                      <a:pt x="40" y="4"/>
                      <a:pt x="61" y="9"/>
                      <a:pt x="64" y="30"/>
                    </a:cubicBezTo>
                    <a:cubicBezTo>
                      <a:pt x="64" y="30"/>
                      <a:pt x="65" y="39"/>
                      <a:pt x="60" y="55"/>
                    </a:cubicBezTo>
                    <a:cubicBezTo>
                      <a:pt x="58" y="63"/>
                      <a:pt x="58" y="63"/>
                      <a:pt x="58" y="63"/>
                    </a:cubicBezTo>
                    <a:cubicBezTo>
                      <a:pt x="56" y="67"/>
                      <a:pt x="53" y="69"/>
                      <a:pt x="49" y="68"/>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2" name="Freeform 213"/>
              <p:cNvSpPr/>
              <p:nvPr/>
            </p:nvSpPr>
            <p:spPr bwMode="auto">
              <a:xfrm>
                <a:off x="4124326" y="2801938"/>
                <a:ext cx="133350" cy="139700"/>
              </a:xfrm>
              <a:custGeom>
                <a:gdLst>
                  <a:gd name="T0" fmla="*/ 42 w 55"/>
                  <a:gd name="T1" fmla="*/ 57 h 58"/>
                  <a:gd name="T2" fmla="*/ 5 w 55"/>
                  <a:gd name="T3" fmla="*/ 47 h 58"/>
                  <a:gd name="T4" fmla="*/ 1 w 55"/>
                  <a:gd name="T5" fmla="*/ 39 h 58"/>
                  <a:gd name="T6" fmla="*/ 6 w 55"/>
                  <a:gd name="T7" fmla="*/ 18 h 58"/>
                  <a:gd name="T8" fmla="*/ 33 w 55"/>
                  <a:gd name="T9" fmla="*/ 3 h 58"/>
                  <a:gd name="T10" fmla="*/ 54 w 55"/>
                  <a:gd name="T11" fmla="*/ 24 h 58"/>
                  <a:gd name="T12" fmla="*/ 51 w 55"/>
                  <a:gd name="T13" fmla="*/ 45 h 58"/>
                  <a:gd name="T14" fmla="*/ 50 w 55"/>
                  <a:gd name="T15" fmla="*/ 53 h 58"/>
                  <a:gd name="T16" fmla="*/ 42 w 55"/>
                  <a:gd name="T17" fmla="*/ 57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5" h="57">
                    <a:moveTo>
                      <a:pt x="42" y="57"/>
                    </a:moveTo>
                    <a:cubicBezTo>
                      <a:pt x="5" y="47"/>
                      <a:pt x="5" y="47"/>
                      <a:pt x="5" y="47"/>
                    </a:cubicBezTo>
                    <a:cubicBezTo>
                      <a:pt x="2" y="46"/>
                      <a:pt x="0" y="43"/>
                      <a:pt x="1" y="39"/>
                    </a:cubicBezTo>
                    <a:cubicBezTo>
                      <a:pt x="6" y="18"/>
                      <a:pt x="6" y="18"/>
                      <a:pt x="6" y="18"/>
                    </a:cubicBezTo>
                    <a:cubicBezTo>
                      <a:pt x="6" y="18"/>
                      <a:pt x="11" y="0"/>
                      <a:pt x="33" y="3"/>
                    </a:cubicBezTo>
                    <a:cubicBezTo>
                      <a:pt x="33" y="3"/>
                      <a:pt x="50" y="6"/>
                      <a:pt x="54" y="24"/>
                    </a:cubicBezTo>
                    <a:cubicBezTo>
                      <a:pt x="54" y="24"/>
                      <a:pt x="55" y="32"/>
                      <a:pt x="51" y="45"/>
                    </a:cubicBezTo>
                    <a:cubicBezTo>
                      <a:pt x="50" y="53"/>
                      <a:pt x="50" y="53"/>
                      <a:pt x="50" y="53"/>
                    </a:cubicBezTo>
                    <a:cubicBezTo>
                      <a:pt x="49" y="56"/>
                      <a:pt x="46" y="58"/>
                      <a:pt x="42" y="57"/>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3" name="Freeform 214"/>
              <p:cNvSpPr/>
              <p:nvPr/>
            </p:nvSpPr>
            <p:spPr bwMode="auto">
              <a:xfrm>
                <a:off x="3867151" y="2963863"/>
                <a:ext cx="130175" cy="134938"/>
              </a:xfrm>
              <a:custGeom>
                <a:gdLst>
                  <a:gd name="T0" fmla="*/ 42 w 54"/>
                  <a:gd name="T1" fmla="*/ 56 h 56"/>
                  <a:gd name="T2" fmla="*/ 5 w 54"/>
                  <a:gd name="T3" fmla="*/ 46 h 56"/>
                  <a:gd name="T4" fmla="*/ 1 w 54"/>
                  <a:gd name="T5" fmla="*/ 38 h 56"/>
                  <a:gd name="T6" fmla="*/ 6 w 54"/>
                  <a:gd name="T7" fmla="*/ 17 h 56"/>
                  <a:gd name="T8" fmla="*/ 32 w 54"/>
                  <a:gd name="T9" fmla="*/ 3 h 56"/>
                  <a:gd name="T10" fmla="*/ 53 w 54"/>
                  <a:gd name="T11" fmla="*/ 23 h 56"/>
                  <a:gd name="T12" fmla="*/ 50 w 54"/>
                  <a:gd name="T13" fmla="*/ 44 h 56"/>
                  <a:gd name="T14" fmla="*/ 49 w 54"/>
                  <a:gd name="T15" fmla="*/ 51 h 56"/>
                  <a:gd name="T16" fmla="*/ 42 w 54"/>
                  <a:gd name="T17" fmla="*/ 56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56">
                    <a:moveTo>
                      <a:pt x="42" y="56"/>
                    </a:moveTo>
                    <a:cubicBezTo>
                      <a:pt x="5" y="46"/>
                      <a:pt x="5" y="46"/>
                      <a:pt x="5" y="46"/>
                    </a:cubicBezTo>
                    <a:cubicBezTo>
                      <a:pt x="2" y="45"/>
                      <a:pt x="0" y="42"/>
                      <a:pt x="1" y="38"/>
                    </a:cubicBezTo>
                    <a:cubicBezTo>
                      <a:pt x="6" y="17"/>
                      <a:pt x="6" y="17"/>
                      <a:pt x="6" y="17"/>
                    </a:cubicBezTo>
                    <a:cubicBezTo>
                      <a:pt x="6" y="17"/>
                      <a:pt x="11" y="0"/>
                      <a:pt x="32" y="3"/>
                    </a:cubicBezTo>
                    <a:cubicBezTo>
                      <a:pt x="32" y="3"/>
                      <a:pt x="49" y="6"/>
                      <a:pt x="53" y="23"/>
                    </a:cubicBezTo>
                    <a:cubicBezTo>
                      <a:pt x="53" y="23"/>
                      <a:pt x="54" y="31"/>
                      <a:pt x="50" y="44"/>
                    </a:cubicBezTo>
                    <a:cubicBezTo>
                      <a:pt x="49" y="51"/>
                      <a:pt x="49" y="51"/>
                      <a:pt x="49" y="51"/>
                    </a:cubicBezTo>
                    <a:cubicBezTo>
                      <a:pt x="48" y="54"/>
                      <a:pt x="45" y="56"/>
                      <a:pt x="42" y="56"/>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Freeform 215"/>
              <p:cNvSpPr/>
              <p:nvPr/>
            </p:nvSpPr>
            <p:spPr bwMode="auto">
              <a:xfrm>
                <a:off x="4722813" y="3670300"/>
                <a:ext cx="130175" cy="134938"/>
              </a:xfrm>
              <a:custGeom>
                <a:gdLst>
                  <a:gd name="T0" fmla="*/ 21 w 54"/>
                  <a:gd name="T1" fmla="*/ 54 h 56"/>
                  <a:gd name="T2" fmla="*/ 2 w 54"/>
                  <a:gd name="T3" fmla="*/ 31 h 56"/>
                  <a:gd name="T4" fmla="*/ 3 w 54"/>
                  <a:gd name="T5" fmla="*/ 24 h 56"/>
                  <a:gd name="T6" fmla="*/ 19 w 54"/>
                  <a:gd name="T7" fmla="*/ 10 h 56"/>
                  <a:gd name="T8" fmla="*/ 44 w 54"/>
                  <a:gd name="T9" fmla="*/ 11 h 56"/>
                  <a:gd name="T10" fmla="*/ 46 w 54"/>
                  <a:gd name="T11" fmla="*/ 36 h 56"/>
                  <a:gd name="T12" fmla="*/ 33 w 54"/>
                  <a:gd name="T13" fmla="*/ 49 h 56"/>
                  <a:gd name="T14" fmla="*/ 28 w 54"/>
                  <a:gd name="T15" fmla="*/ 54 h 56"/>
                  <a:gd name="T16" fmla="*/ 21 w 54"/>
                  <a:gd name="T17" fmla="*/ 54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56">
                    <a:moveTo>
                      <a:pt x="21" y="54"/>
                    </a:moveTo>
                    <a:cubicBezTo>
                      <a:pt x="2" y="31"/>
                      <a:pt x="2" y="31"/>
                      <a:pt x="2" y="31"/>
                    </a:cubicBezTo>
                    <a:cubicBezTo>
                      <a:pt x="0" y="29"/>
                      <a:pt x="1" y="26"/>
                      <a:pt x="3" y="24"/>
                    </a:cubicBezTo>
                    <a:cubicBezTo>
                      <a:pt x="19" y="10"/>
                      <a:pt x="19" y="10"/>
                      <a:pt x="19" y="10"/>
                    </a:cubicBezTo>
                    <a:cubicBezTo>
                      <a:pt x="19" y="10"/>
                      <a:pt x="31" y="0"/>
                      <a:pt x="44" y="11"/>
                    </a:cubicBezTo>
                    <a:cubicBezTo>
                      <a:pt x="44" y="11"/>
                      <a:pt x="54" y="21"/>
                      <a:pt x="46" y="36"/>
                    </a:cubicBezTo>
                    <a:cubicBezTo>
                      <a:pt x="46" y="36"/>
                      <a:pt x="43" y="41"/>
                      <a:pt x="33" y="49"/>
                    </a:cubicBezTo>
                    <a:cubicBezTo>
                      <a:pt x="28" y="54"/>
                      <a:pt x="28" y="54"/>
                      <a:pt x="28" y="54"/>
                    </a:cubicBezTo>
                    <a:cubicBezTo>
                      <a:pt x="26" y="56"/>
                      <a:pt x="22" y="56"/>
                      <a:pt x="21" y="54"/>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Freeform 216"/>
              <p:cNvSpPr/>
              <p:nvPr/>
            </p:nvSpPr>
            <p:spPr bwMode="auto">
              <a:xfrm>
                <a:off x="3532188" y="4313238"/>
                <a:ext cx="762000" cy="2543175"/>
              </a:xfrm>
              <a:custGeom>
                <a:gdLst>
                  <a:gd name="T0" fmla="*/ 314 w 314"/>
                  <a:gd name="T1" fmla="*/ 57 h 1051"/>
                  <a:gd name="T2" fmla="*/ 297 w 314"/>
                  <a:gd name="T3" fmla="*/ 128 h 1051"/>
                  <a:gd name="T4" fmla="*/ 240 w 314"/>
                  <a:gd name="T5" fmla="*/ 372 h 1051"/>
                  <a:gd name="T6" fmla="*/ 239 w 314"/>
                  <a:gd name="T7" fmla="*/ 372 h 1051"/>
                  <a:gd name="T8" fmla="*/ 231 w 314"/>
                  <a:gd name="T9" fmla="*/ 409 h 1051"/>
                  <a:gd name="T10" fmla="*/ 129 w 314"/>
                  <a:gd name="T11" fmla="*/ 1051 h 1051"/>
                  <a:gd name="T12" fmla="*/ 0 w 314"/>
                  <a:gd name="T13" fmla="*/ 1051 h 1051"/>
                  <a:gd name="T14" fmla="*/ 168 w 314"/>
                  <a:gd name="T15" fmla="*/ 319 h 1051"/>
                  <a:gd name="T16" fmla="*/ 200 w 314"/>
                  <a:gd name="T17" fmla="*/ 156 h 1051"/>
                  <a:gd name="T18" fmla="*/ 141 w 314"/>
                  <a:gd name="T19" fmla="*/ 0 h 1051"/>
                  <a:gd name="T20" fmla="*/ 314 w 314"/>
                  <a:gd name="T21" fmla="*/ 57 h 10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14" h="1051">
                    <a:moveTo>
                      <a:pt x="314" y="57"/>
                    </a:moveTo>
                    <a:cubicBezTo>
                      <a:pt x="309" y="72"/>
                      <a:pt x="304" y="96"/>
                      <a:pt x="297" y="128"/>
                    </a:cubicBezTo>
                    <a:cubicBezTo>
                      <a:pt x="240" y="372"/>
                      <a:pt x="240" y="372"/>
                      <a:pt x="240" y="372"/>
                    </a:cubicBezTo>
                    <a:cubicBezTo>
                      <a:pt x="239" y="372"/>
                      <a:pt x="239" y="372"/>
                      <a:pt x="239" y="372"/>
                    </a:cubicBezTo>
                    <a:cubicBezTo>
                      <a:pt x="236" y="384"/>
                      <a:pt x="234" y="397"/>
                      <a:pt x="231" y="409"/>
                    </a:cubicBezTo>
                    <a:cubicBezTo>
                      <a:pt x="186" y="628"/>
                      <a:pt x="135" y="899"/>
                      <a:pt x="129" y="1051"/>
                    </a:cubicBezTo>
                    <a:cubicBezTo>
                      <a:pt x="0" y="1051"/>
                      <a:pt x="0" y="1051"/>
                      <a:pt x="0" y="1051"/>
                    </a:cubicBezTo>
                    <a:cubicBezTo>
                      <a:pt x="168" y="319"/>
                      <a:pt x="168" y="319"/>
                      <a:pt x="168" y="319"/>
                    </a:cubicBezTo>
                    <a:cubicBezTo>
                      <a:pt x="168" y="319"/>
                      <a:pt x="187" y="248"/>
                      <a:pt x="200" y="156"/>
                    </a:cubicBezTo>
                    <a:cubicBezTo>
                      <a:pt x="213" y="65"/>
                      <a:pt x="141" y="0"/>
                      <a:pt x="141" y="0"/>
                    </a:cubicBezTo>
                    <a:lnTo>
                      <a:pt x="314" y="57"/>
                    </a:ln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Freeform 217"/>
              <p:cNvSpPr/>
              <p:nvPr/>
            </p:nvSpPr>
            <p:spPr bwMode="auto">
              <a:xfrm>
                <a:off x="6880226" y="4702175"/>
                <a:ext cx="615950" cy="2154238"/>
              </a:xfrm>
              <a:custGeom>
                <a:gdLst>
                  <a:gd name="T0" fmla="*/ 135 w 254"/>
                  <a:gd name="T1" fmla="*/ 0 h 890"/>
                  <a:gd name="T2" fmla="*/ 101 w 254"/>
                  <a:gd name="T3" fmla="*/ 99 h 890"/>
                  <a:gd name="T4" fmla="*/ 109 w 254"/>
                  <a:gd name="T5" fmla="*/ 226 h 890"/>
                  <a:gd name="T6" fmla="*/ 254 w 254"/>
                  <a:gd name="T7" fmla="*/ 890 h 890"/>
                  <a:gd name="T8" fmla="*/ 150 w 254"/>
                  <a:gd name="T9" fmla="*/ 890 h 890"/>
                  <a:gd name="T10" fmla="*/ 48 w 254"/>
                  <a:gd name="T11" fmla="*/ 248 h 890"/>
                  <a:gd name="T12" fmla="*/ 0 w 254"/>
                  <a:gd name="T13" fmla="*/ 45 h 890"/>
                  <a:gd name="T14" fmla="*/ 135 w 254"/>
                  <a:gd name="T15" fmla="*/ 0 h 8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4" h="890">
                    <a:moveTo>
                      <a:pt x="135" y="0"/>
                    </a:moveTo>
                    <a:cubicBezTo>
                      <a:pt x="135" y="0"/>
                      <a:pt x="108" y="41"/>
                      <a:pt x="101" y="99"/>
                    </a:cubicBezTo>
                    <a:cubicBezTo>
                      <a:pt x="95" y="157"/>
                      <a:pt x="109" y="226"/>
                      <a:pt x="109" y="226"/>
                    </a:cubicBezTo>
                    <a:cubicBezTo>
                      <a:pt x="254" y="890"/>
                      <a:pt x="254" y="890"/>
                      <a:pt x="254" y="890"/>
                    </a:cubicBezTo>
                    <a:cubicBezTo>
                      <a:pt x="150" y="890"/>
                      <a:pt x="150" y="890"/>
                      <a:pt x="150" y="890"/>
                    </a:cubicBezTo>
                    <a:cubicBezTo>
                      <a:pt x="144" y="738"/>
                      <a:pt x="48" y="248"/>
                      <a:pt x="48" y="248"/>
                    </a:cubicBezTo>
                    <a:cubicBezTo>
                      <a:pt x="0" y="45"/>
                      <a:pt x="0" y="45"/>
                      <a:pt x="0" y="45"/>
                    </a:cubicBezTo>
                    <a:lnTo>
                      <a:pt x="135" y="0"/>
                    </a:ln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6" name="副标题 2"/>
          <p:cNvSpPr>
            <a:spLocks noGrp="1"/>
          </p:cNvSpPr>
          <p:nvPr>
            <p:ph type="subTitle" idx="1"/>
          </p:nvPr>
        </p:nvSpPr>
        <p:spPr>
          <a:xfrm>
            <a:off x="3465657" y="3192114"/>
            <a:ext cx="7855511" cy="558799"/>
          </a:xfrm>
          <a:prstGeom prst="rect">
            <a:avLst/>
          </a:prstGeom>
        </p:spPr>
        <p:txBody>
          <a:bodyPr anchor="ctr">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a:p>
        </p:txBody>
      </p:sp>
      <p:sp>
        <p:nvSpPr>
          <p:cNvPr id="227" name="标题 1"/>
          <p:cNvSpPr>
            <a:spLocks noGrp="1"/>
          </p:cNvSpPr>
          <p:nvPr>
            <p:ph type="ctrTitle"/>
          </p:nvPr>
        </p:nvSpPr>
        <p:spPr>
          <a:xfrm>
            <a:off x="3465657" y="2493523"/>
            <a:ext cx="7855511" cy="698591"/>
          </a:xfrm>
          <a:prstGeom prst="rect">
            <a:avLst/>
          </a:prstGeom>
        </p:spPr>
        <p:txBody>
          <a:bodyPr anchor="ctr">
            <a:normAutofit/>
          </a:bodyPr>
          <a:lstStyle>
            <a:lvl1pPr algn="l">
              <a:defRPr sz="4000">
                <a:solidFill>
                  <a:schemeClr val="tx1"/>
                </a:solidFill>
              </a:defRPr>
            </a:lvl1pPr>
          </a:lstStyle>
          <a:p>
            <a:r>
              <a:rPr lang="en-US"/>
              <a:t>Click to edit Master title style</a:t>
            </a:r>
            <a:endParaRPr lang="zh-CN" altLang="en-US"/>
          </a:p>
        </p:txBody>
      </p:sp>
      <p:sp>
        <p:nvSpPr>
          <p:cNvPr id="228" name="文本占位符 13"/>
          <p:cNvSpPr>
            <a:spLocks noGrp="1"/>
          </p:cNvSpPr>
          <p:nvPr>
            <p:ph type="body" sz="quarter" idx="10" hasCustomPrompt="1"/>
          </p:nvPr>
        </p:nvSpPr>
        <p:spPr>
          <a:xfrm>
            <a:off x="3465657" y="4955422"/>
            <a:ext cx="7855511" cy="296271"/>
          </a:xfrm>
          <a:prstGeom prst="rect">
            <a:avLst/>
          </a:prstGeom>
        </p:spPr>
        <p:txBody>
          <a:bodyPr vert="horz" anchor="ctr">
            <a:noAutofit/>
          </a:bodyPr>
          <a:lstStyle>
            <a:lvl1pPr marL="0" indent="0" algn="l">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Signature</a:t>
            </a:r>
            <a:endParaRPr lang="en-US" altLang="zh-CN"/>
          </a:p>
        </p:txBody>
      </p:sp>
      <p:sp>
        <p:nvSpPr>
          <p:cNvPr id="229" name="文本占位符 13"/>
          <p:cNvSpPr>
            <a:spLocks noGrp="1"/>
          </p:cNvSpPr>
          <p:nvPr>
            <p:ph type="body" sz="quarter" idx="11" hasCustomPrompt="1"/>
          </p:nvPr>
        </p:nvSpPr>
        <p:spPr>
          <a:xfrm>
            <a:off x="3465657" y="5251693"/>
            <a:ext cx="7855511" cy="296271"/>
          </a:xfrm>
          <a:prstGeom prst="rect">
            <a:avLst/>
          </a:prstGeom>
        </p:spPr>
        <p:txBody>
          <a:bodyPr vert="horz" anchor="ctr">
            <a:noAutofit/>
          </a:bodyPr>
          <a:lstStyle>
            <a:lvl1pPr marL="0" indent="0" algn="l">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Date</a:t>
            </a:r>
            <a:endParaRPr lang="zh-CN" altLang="en-US"/>
          </a:p>
        </p:txBody>
      </p:sp>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accent5"/>
        </a:solidFill>
        <a:effectLst/>
      </p:bgPr>
    </p:bg>
    <p:spTree>
      <p:nvGrpSpPr>
        <p:cNvPr id="1" name=""/>
        <p:cNvGrpSpPr/>
        <p:nvPr/>
      </p:nvGrpSpPr>
      <p:grpSpPr>
        <a:xfrm>
          <a:off x="0" y="0"/>
          <a:ext cx="0" cy="0"/>
        </a:xfrm>
      </p:grpSpPr>
      <p:grpSp>
        <p:nvGrpSpPr>
          <p:cNvPr id="4" name="组合 3"/>
          <p:cNvGrpSpPr/>
          <p:nvPr userDrawn="1"/>
        </p:nvGrpSpPr>
        <p:grpSpPr>
          <a:xfrm>
            <a:off x="-2937" y="1"/>
            <a:ext cx="4737853" cy="4685247"/>
            <a:chOff x="-2937" y="1"/>
            <a:chExt cx="4737853" cy="4685247"/>
          </a:xfrm>
        </p:grpSpPr>
        <p:sp>
          <p:nvSpPr>
            <p:cNvPr id="27" name="任意多边形: 形状 26"/>
            <p:cNvSpPr/>
            <p:nvPr/>
          </p:nvSpPr>
          <p:spPr bwMode="auto">
            <a:xfrm>
              <a:off x="-1821" y="2"/>
              <a:ext cx="4656643" cy="4599813"/>
            </a:xfrm>
            <a:custGeom>
              <a:gdLst>
                <a:gd name="connsiteX0" fmla="*/ 0 w 4656643"/>
                <a:gd name="connsiteY0" fmla="*/ 0 h 4599813"/>
                <a:gd name="connsiteX1" fmla="*/ 4043800 w 4656643"/>
                <a:gd name="connsiteY1" fmla="*/ 0 h 4599813"/>
                <a:gd name="connsiteX2" fmla="*/ 4093695 w 4656643"/>
                <a:gd name="connsiteY2" fmla="*/ 60810 h 4599813"/>
                <a:gd name="connsiteX3" fmla="*/ 4656643 w 4656643"/>
                <a:gd name="connsiteY3" fmla="*/ 1744506 h 4599813"/>
                <a:gd name="connsiteX4" fmla="*/ 4656643 w 4656643"/>
                <a:gd name="connsiteY4" fmla="*/ 1866528 h 4599813"/>
                <a:gd name="connsiteX5" fmla="*/ 1714509 w 4656643"/>
                <a:gd name="connsiteY5" fmla="*/ 4599813 h 4599813"/>
                <a:gd name="connsiteX6" fmla="*/ 70876 w 4656643"/>
                <a:gd name="connsiteY6" fmla="*/ 4112489 h 4599813"/>
                <a:gd name="connsiteX7" fmla="*/ 0 w 4656643"/>
                <a:gd name="connsiteY7" fmla="*/ 4061093 h 45998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56643" h="4599813">
                  <a:moveTo>
                    <a:pt x="0" y="0"/>
                  </a:moveTo>
                  <a:lnTo>
                    <a:pt x="4043800" y="0"/>
                  </a:lnTo>
                  <a:lnTo>
                    <a:pt x="4093695" y="60810"/>
                  </a:lnTo>
                  <a:cubicBezTo>
                    <a:pt x="4447610" y="532901"/>
                    <a:pt x="4656643" y="1114569"/>
                    <a:pt x="4656643" y="1744506"/>
                  </a:cubicBezTo>
                  <a:cubicBezTo>
                    <a:pt x="4656643" y="1785180"/>
                    <a:pt x="4656643" y="1825854"/>
                    <a:pt x="4656643" y="1866528"/>
                  </a:cubicBezTo>
                  <a:cubicBezTo>
                    <a:pt x="4591444" y="3387731"/>
                    <a:pt x="3295600" y="4599813"/>
                    <a:pt x="1714509" y="4599813"/>
                  </a:cubicBezTo>
                  <a:cubicBezTo>
                    <a:pt x="1106318" y="4599813"/>
                    <a:pt x="540533" y="4420213"/>
                    <a:pt x="70876" y="4112489"/>
                  </a:cubicBezTo>
                  <a:lnTo>
                    <a:pt x="0" y="4061093"/>
                  </a:lnTo>
                  <a:close/>
                </a:path>
              </a:pathLst>
            </a:custGeom>
            <a:solidFill>
              <a:srgbClr val="E6E7E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任意多边形: 形状 24"/>
            <p:cNvSpPr/>
            <p:nvPr/>
          </p:nvSpPr>
          <p:spPr bwMode="auto">
            <a:xfrm>
              <a:off x="1" y="1779734"/>
              <a:ext cx="4734915" cy="2905514"/>
            </a:xfrm>
            <a:custGeom>
              <a:gdLst>
                <a:gd name="connsiteX0" fmla="*/ 4734915 w 4734915"/>
                <a:gd name="connsiteY0" fmla="*/ 0 h 2905514"/>
                <a:gd name="connsiteX1" fmla="*/ 4734915 w 4734915"/>
                <a:gd name="connsiteY1" fmla="*/ 89526 h 2905514"/>
                <a:gd name="connsiteX2" fmla="*/ 1712686 w 4734915"/>
                <a:gd name="connsiteY2" fmla="*/ 2905514 h 2905514"/>
                <a:gd name="connsiteX3" fmla="*/ 22563 w 4734915"/>
                <a:gd name="connsiteY3" fmla="*/ 2402934 h 2905514"/>
                <a:gd name="connsiteX4" fmla="*/ 0 w 4734915"/>
                <a:gd name="connsiteY4" fmla="*/ 2386513 h 2905514"/>
                <a:gd name="connsiteX5" fmla="*/ 0 w 4734915"/>
                <a:gd name="connsiteY5" fmla="*/ 2180903 h 2905514"/>
                <a:gd name="connsiteX6" fmla="*/ 119649 w 4734915"/>
                <a:gd name="connsiteY6" fmla="*/ 2268057 h 2905514"/>
                <a:gd name="connsiteX7" fmla="*/ 1712686 w 4734915"/>
                <a:gd name="connsiteY7" fmla="*/ 2742740 h 2905514"/>
                <a:gd name="connsiteX8" fmla="*/ 4563846 w 4734915"/>
                <a:gd name="connsiteY8" fmla="*/ 170913 h 2905514"/>
                <a:gd name="connsiteX9" fmla="*/ 4653454 w 4734915"/>
                <a:gd name="connsiteY9" fmla="*/ 81387 h 2905514"/>
                <a:gd name="connsiteX10" fmla="*/ 4734915 w 4734915"/>
                <a:gd name="connsiteY10" fmla="*/ 0 h 29055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34915" h="2905514">
                  <a:moveTo>
                    <a:pt x="4734915" y="0"/>
                  </a:moveTo>
                  <a:cubicBezTo>
                    <a:pt x="4734915" y="32555"/>
                    <a:pt x="4734915" y="65110"/>
                    <a:pt x="4734915" y="89526"/>
                  </a:cubicBezTo>
                  <a:cubicBezTo>
                    <a:pt x="4669746" y="1668433"/>
                    <a:pt x="3341920" y="2905514"/>
                    <a:pt x="1712686" y="2905514"/>
                  </a:cubicBezTo>
                  <a:cubicBezTo>
                    <a:pt x="1086449" y="2905514"/>
                    <a:pt x="504889" y="2720105"/>
                    <a:pt x="22563" y="2402934"/>
                  </a:cubicBezTo>
                  <a:lnTo>
                    <a:pt x="0" y="2386513"/>
                  </a:lnTo>
                  <a:lnTo>
                    <a:pt x="0" y="2180903"/>
                  </a:lnTo>
                  <a:lnTo>
                    <a:pt x="119649" y="2268057"/>
                  </a:lnTo>
                  <a:cubicBezTo>
                    <a:pt x="574768" y="2567631"/>
                    <a:pt x="1123107" y="2742740"/>
                    <a:pt x="1712686" y="2742740"/>
                  </a:cubicBezTo>
                  <a:cubicBezTo>
                    <a:pt x="3219728" y="2742740"/>
                    <a:pt x="4457945" y="1619601"/>
                    <a:pt x="4563846" y="170913"/>
                  </a:cubicBezTo>
                  <a:cubicBezTo>
                    <a:pt x="4563846" y="170913"/>
                    <a:pt x="4563846" y="170913"/>
                    <a:pt x="4653454" y="81387"/>
                  </a:cubicBezTo>
                  <a:cubicBezTo>
                    <a:pt x="4653454" y="81387"/>
                    <a:pt x="4653454" y="81387"/>
                    <a:pt x="4734915"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任意多边形: 形状 20"/>
            <p:cNvSpPr/>
            <p:nvPr/>
          </p:nvSpPr>
          <p:spPr bwMode="auto">
            <a:xfrm>
              <a:off x="3928708" y="1"/>
              <a:ext cx="806207" cy="1951355"/>
            </a:xfrm>
            <a:custGeom>
              <a:gdLst>
                <a:gd name="connsiteX0" fmla="*/ 0 w 806207"/>
                <a:gd name="connsiteY0" fmla="*/ 0 h 1951355"/>
                <a:gd name="connsiteX1" fmla="*/ 208291 w 806207"/>
                <a:gd name="connsiteY1" fmla="*/ 0 h 1951355"/>
                <a:gd name="connsiteX2" fmla="*/ 244703 w 806207"/>
                <a:gd name="connsiteY2" fmla="*/ 45660 h 1951355"/>
                <a:gd name="connsiteX3" fmla="*/ 806207 w 806207"/>
                <a:gd name="connsiteY3" fmla="*/ 1747974 h 1951355"/>
                <a:gd name="connsiteX4" fmla="*/ 806207 w 806207"/>
                <a:gd name="connsiteY4" fmla="*/ 1780515 h 1951355"/>
                <a:gd name="connsiteX5" fmla="*/ 724733 w 806207"/>
                <a:gd name="connsiteY5" fmla="*/ 1861867 h 1951355"/>
                <a:gd name="connsiteX6" fmla="*/ 635112 w 806207"/>
                <a:gd name="connsiteY6" fmla="*/ 1951355 h 1951355"/>
                <a:gd name="connsiteX7" fmla="*/ 635112 w 806207"/>
                <a:gd name="connsiteY7" fmla="*/ 1870003 h 1951355"/>
                <a:gd name="connsiteX8" fmla="*/ 643259 w 806207"/>
                <a:gd name="connsiteY8" fmla="*/ 1747974 h 1951355"/>
                <a:gd name="connsiteX9" fmla="*/ 99104 w 806207"/>
                <a:gd name="connsiteY9" fmla="*/ 121668 h 195135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07" h="1951355">
                  <a:moveTo>
                    <a:pt x="0" y="0"/>
                  </a:moveTo>
                  <a:lnTo>
                    <a:pt x="208291" y="0"/>
                  </a:lnTo>
                  <a:lnTo>
                    <a:pt x="244703" y="45660"/>
                  </a:lnTo>
                  <a:cubicBezTo>
                    <a:pt x="598799" y="530959"/>
                    <a:pt x="806207" y="1121559"/>
                    <a:pt x="806207" y="1747974"/>
                  </a:cubicBezTo>
                  <a:cubicBezTo>
                    <a:pt x="806207" y="1756109"/>
                    <a:pt x="806207" y="1772380"/>
                    <a:pt x="806207" y="1780515"/>
                  </a:cubicBezTo>
                  <a:cubicBezTo>
                    <a:pt x="724733" y="1861867"/>
                    <a:pt x="724733" y="1861867"/>
                    <a:pt x="724733" y="1861867"/>
                  </a:cubicBezTo>
                  <a:cubicBezTo>
                    <a:pt x="635112" y="1951355"/>
                    <a:pt x="635112" y="1951355"/>
                    <a:pt x="635112" y="1951355"/>
                  </a:cubicBezTo>
                  <a:cubicBezTo>
                    <a:pt x="635112" y="1926949"/>
                    <a:pt x="635112" y="1894408"/>
                    <a:pt x="635112" y="1870003"/>
                  </a:cubicBezTo>
                  <a:cubicBezTo>
                    <a:pt x="643259" y="1829326"/>
                    <a:pt x="643259" y="1788650"/>
                    <a:pt x="643259" y="1747974"/>
                  </a:cubicBezTo>
                  <a:cubicBezTo>
                    <a:pt x="643259" y="1146473"/>
                    <a:pt x="442089" y="582344"/>
                    <a:pt x="99104" y="121668"/>
                  </a:cubicBezTo>
                  <a:close/>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任意多边形: 形状 18"/>
            <p:cNvSpPr/>
            <p:nvPr/>
          </p:nvSpPr>
          <p:spPr bwMode="auto">
            <a:xfrm>
              <a:off x="607385" y="1"/>
              <a:ext cx="3967345" cy="4466321"/>
            </a:xfrm>
            <a:custGeom>
              <a:gdLst>
                <a:gd name="connsiteX0" fmla="*/ 413886 w 3967345"/>
                <a:gd name="connsiteY0" fmla="*/ 0 h 4466321"/>
                <a:gd name="connsiteX1" fmla="*/ 3325485 w 3967345"/>
                <a:gd name="connsiteY1" fmla="*/ 0 h 4466321"/>
                <a:gd name="connsiteX2" fmla="*/ 3423250 w 3967345"/>
                <a:gd name="connsiteY2" fmla="*/ 120113 h 4466321"/>
                <a:gd name="connsiteX3" fmla="*/ 3967345 w 3967345"/>
                <a:gd name="connsiteY3" fmla="*/ 1747440 h 4466321"/>
                <a:gd name="connsiteX4" fmla="*/ 3959199 w 3967345"/>
                <a:gd name="connsiteY4" fmla="*/ 1869545 h 4466321"/>
                <a:gd name="connsiteX5" fmla="*/ 3959199 w 3967345"/>
                <a:gd name="connsiteY5" fmla="*/ 1950949 h 4466321"/>
                <a:gd name="connsiteX6" fmla="*/ 1344172 w 3967345"/>
                <a:gd name="connsiteY6" fmla="*/ 4466321 h 4466321"/>
                <a:gd name="connsiteX7" fmla="*/ 0 w 3967345"/>
                <a:gd name="connsiteY7" fmla="*/ 404280 h 446632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7345" h="4466321">
                  <a:moveTo>
                    <a:pt x="413886" y="0"/>
                  </a:moveTo>
                  <a:lnTo>
                    <a:pt x="3325485" y="0"/>
                  </a:lnTo>
                  <a:lnTo>
                    <a:pt x="3423250" y="120113"/>
                  </a:lnTo>
                  <a:cubicBezTo>
                    <a:pt x="3766197" y="581079"/>
                    <a:pt x="3967345" y="1145562"/>
                    <a:pt x="3967345" y="1747440"/>
                  </a:cubicBezTo>
                  <a:cubicBezTo>
                    <a:pt x="3967345" y="1788142"/>
                    <a:pt x="3967345" y="1828844"/>
                    <a:pt x="3959199" y="1869545"/>
                  </a:cubicBezTo>
                  <a:cubicBezTo>
                    <a:pt x="3959199" y="1893967"/>
                    <a:pt x="3959199" y="1926528"/>
                    <a:pt x="3959199" y="1950949"/>
                  </a:cubicBezTo>
                  <a:cubicBezTo>
                    <a:pt x="1344172" y="4466321"/>
                    <a:pt x="1344172" y="4466321"/>
                    <a:pt x="1344172" y="4466321"/>
                  </a:cubicBezTo>
                  <a:cubicBezTo>
                    <a:pt x="0" y="404280"/>
                    <a:pt x="0" y="404280"/>
                    <a:pt x="0" y="404280"/>
                  </a:cubicBezTo>
                  <a:close/>
                </a:path>
              </a:pathLst>
            </a:custGeom>
            <a:solidFill>
              <a:srgbClr val="B8B9B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 name="Freeform 31"/>
            <p:cNvSpPr/>
            <p:nvPr/>
          </p:nvSpPr>
          <p:spPr bwMode="auto">
            <a:xfrm>
              <a:off x="1493763" y="3382377"/>
              <a:ext cx="453870" cy="1212098"/>
            </a:xfrm>
            <a:custGeom>
              <a:gdLst>
                <a:gd name="T0" fmla="*/ 56 w 56"/>
                <a:gd name="T1" fmla="*/ 126 h 149"/>
                <a:gd name="T2" fmla="*/ 56 w 56"/>
                <a:gd name="T3" fmla="*/ 0 h 149"/>
                <a:gd name="T4" fmla="*/ 56 w 56"/>
                <a:gd name="T5" fmla="*/ 0 h 149"/>
                <a:gd name="T6" fmla="*/ 4 w 56"/>
                <a:gd name="T7" fmla="*/ 0 h 149"/>
                <a:gd name="T8" fmla="*/ 0 w 56"/>
                <a:gd name="T9" fmla="*/ 4 h 149"/>
                <a:gd name="T10" fmla="*/ 0 w 56"/>
                <a:gd name="T11" fmla="*/ 125 h 149"/>
                <a:gd name="T12" fmla="*/ 24 w 56"/>
                <a:gd name="T13" fmla="*/ 149 h 149"/>
                <a:gd name="T14" fmla="*/ 33 w 56"/>
                <a:gd name="T15" fmla="*/ 149 h 149"/>
                <a:gd name="T16" fmla="*/ 56 w 56"/>
                <a:gd name="T17" fmla="*/ 126 h 1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149">
                  <a:moveTo>
                    <a:pt x="56" y="126"/>
                  </a:moveTo>
                  <a:cubicBezTo>
                    <a:pt x="56" y="0"/>
                    <a:pt x="56" y="0"/>
                    <a:pt x="56" y="0"/>
                  </a:cubicBezTo>
                  <a:cubicBezTo>
                    <a:pt x="56" y="0"/>
                    <a:pt x="56" y="0"/>
                    <a:pt x="56" y="0"/>
                  </a:cubicBezTo>
                  <a:cubicBezTo>
                    <a:pt x="4" y="0"/>
                    <a:pt x="4" y="0"/>
                    <a:pt x="4" y="0"/>
                  </a:cubicBezTo>
                  <a:cubicBezTo>
                    <a:pt x="2" y="0"/>
                    <a:pt x="0" y="2"/>
                    <a:pt x="0" y="4"/>
                  </a:cubicBezTo>
                  <a:cubicBezTo>
                    <a:pt x="0" y="125"/>
                    <a:pt x="0" y="125"/>
                    <a:pt x="0" y="125"/>
                  </a:cubicBezTo>
                  <a:cubicBezTo>
                    <a:pt x="0" y="139"/>
                    <a:pt x="11" y="149"/>
                    <a:pt x="24" y="149"/>
                  </a:cubicBezTo>
                  <a:cubicBezTo>
                    <a:pt x="33" y="149"/>
                    <a:pt x="33" y="149"/>
                    <a:pt x="33" y="149"/>
                  </a:cubicBezTo>
                  <a:cubicBezTo>
                    <a:pt x="46" y="149"/>
                    <a:pt x="56" y="139"/>
                    <a:pt x="56" y="126"/>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任意多边形: 形状 28"/>
            <p:cNvSpPr>
              <a:spLocks noChangeArrowheads="1"/>
            </p:cNvSpPr>
            <p:nvPr/>
          </p:nvSpPr>
          <p:spPr bwMode="auto">
            <a:xfrm>
              <a:off x="-2937" y="29087"/>
              <a:ext cx="3477700" cy="3428046"/>
            </a:xfrm>
            <a:custGeom>
              <a:gdLst>
                <a:gd name="connsiteX0" fmla="*/ 1715623 w 3477700"/>
                <a:gd name="connsiteY0" fmla="*/ 0 h 3428046"/>
                <a:gd name="connsiteX1" fmla="*/ 3477700 w 3477700"/>
                <a:gd name="connsiteY1" fmla="*/ 1714023 h 3428046"/>
                <a:gd name="connsiteX2" fmla="*/ 1715623 w 3477700"/>
                <a:gd name="connsiteY2" fmla="*/ 3428046 h 3428046"/>
                <a:gd name="connsiteX3" fmla="*/ 32766 w 3477700"/>
                <a:gd name="connsiteY3" fmla="*/ 2223721 h 3428046"/>
                <a:gd name="connsiteX4" fmla="*/ 0 w 3477700"/>
                <a:gd name="connsiteY4" fmla="*/ 2099767 h 3428046"/>
                <a:gd name="connsiteX5" fmla="*/ 0 w 3477700"/>
                <a:gd name="connsiteY5" fmla="*/ 1328279 h 3428046"/>
                <a:gd name="connsiteX6" fmla="*/ 32766 w 3477700"/>
                <a:gd name="connsiteY6" fmla="*/ 1204325 h 3428046"/>
                <a:gd name="connsiteX7" fmla="*/ 1715623 w 3477700"/>
                <a:gd name="connsiteY7" fmla="*/ 0 h 34280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7699" h="3428045">
                  <a:moveTo>
                    <a:pt x="1715623" y="0"/>
                  </a:moveTo>
                  <a:cubicBezTo>
                    <a:pt x="2688791" y="0"/>
                    <a:pt x="3477700" y="767394"/>
                    <a:pt x="3477700" y="1714023"/>
                  </a:cubicBezTo>
                  <a:cubicBezTo>
                    <a:pt x="3477700" y="2660652"/>
                    <a:pt x="2688791" y="3428046"/>
                    <a:pt x="1715623" y="3428046"/>
                  </a:cubicBezTo>
                  <a:cubicBezTo>
                    <a:pt x="924924" y="3428046"/>
                    <a:pt x="255865" y="2921446"/>
                    <a:pt x="32766" y="2223721"/>
                  </a:cubicBezTo>
                  <a:lnTo>
                    <a:pt x="0" y="2099767"/>
                  </a:lnTo>
                  <a:lnTo>
                    <a:pt x="0" y="1328279"/>
                  </a:lnTo>
                  <a:lnTo>
                    <a:pt x="32766" y="1204325"/>
                  </a:lnTo>
                  <a:cubicBezTo>
                    <a:pt x="255865" y="506600"/>
                    <a:pt x="924924" y="0"/>
                    <a:pt x="1715623" y="0"/>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Freeform 33"/>
            <p:cNvSpPr/>
            <p:nvPr/>
          </p:nvSpPr>
          <p:spPr bwMode="auto">
            <a:xfrm>
              <a:off x="260307" y="328107"/>
              <a:ext cx="2910099" cy="2835347"/>
            </a:xfrm>
            <a:custGeom>
              <a:gdLst>
                <a:gd name="T0" fmla="*/ 178 w 357"/>
                <a:gd name="T1" fmla="*/ 0 h 348"/>
                <a:gd name="T2" fmla="*/ 357 w 357"/>
                <a:gd name="T3" fmla="*/ 174 h 348"/>
                <a:gd name="T4" fmla="*/ 291 w 357"/>
                <a:gd name="T5" fmla="*/ 309 h 348"/>
                <a:gd name="T6" fmla="*/ 178 w 357"/>
                <a:gd name="T7" fmla="*/ 348 h 348"/>
                <a:gd name="T8" fmla="*/ 0 w 357"/>
                <a:gd name="T9" fmla="*/ 174 h 348"/>
                <a:gd name="T10" fmla="*/ 97 w 357"/>
                <a:gd name="T11" fmla="*/ 19 h 348"/>
                <a:gd name="T12" fmla="*/ 178 w 357"/>
                <a:gd name="T13" fmla="*/ 0 h 348"/>
              </a:gdLst>
              <a:cxnLst>
                <a:cxn ang="0">
                  <a:pos x="T0" y="T1"/>
                </a:cxn>
                <a:cxn ang="0">
                  <a:pos x="T2" y="T3"/>
                </a:cxn>
                <a:cxn ang="0">
                  <a:pos x="T4" y="T5"/>
                </a:cxn>
                <a:cxn ang="0">
                  <a:pos x="T6" y="T7"/>
                </a:cxn>
                <a:cxn ang="0">
                  <a:pos x="T8" y="T9"/>
                </a:cxn>
                <a:cxn ang="0">
                  <a:pos x="T10" y="T11"/>
                </a:cxn>
                <a:cxn ang="0">
                  <a:pos x="T12" y="T13"/>
                </a:cxn>
              </a:cxnLst>
              <a:rect l="0" t="0" r="r" b="b"/>
              <a:pathLst>
                <a:path w="357" h="348">
                  <a:moveTo>
                    <a:pt x="178" y="0"/>
                  </a:moveTo>
                  <a:cubicBezTo>
                    <a:pt x="277" y="0"/>
                    <a:pt x="357" y="78"/>
                    <a:pt x="357" y="174"/>
                  </a:cubicBezTo>
                  <a:cubicBezTo>
                    <a:pt x="357" y="228"/>
                    <a:pt x="331" y="277"/>
                    <a:pt x="291" y="309"/>
                  </a:cubicBezTo>
                  <a:cubicBezTo>
                    <a:pt x="260" y="333"/>
                    <a:pt x="221" y="348"/>
                    <a:pt x="178" y="348"/>
                  </a:cubicBezTo>
                  <a:cubicBezTo>
                    <a:pt x="80" y="348"/>
                    <a:pt x="0" y="270"/>
                    <a:pt x="0" y="174"/>
                  </a:cubicBezTo>
                  <a:cubicBezTo>
                    <a:pt x="0" y="106"/>
                    <a:pt x="39" y="48"/>
                    <a:pt x="97" y="19"/>
                  </a:cubicBezTo>
                  <a:cubicBezTo>
                    <a:pt x="122" y="7"/>
                    <a:pt x="149" y="0"/>
                    <a:pt x="178" y="0"/>
                  </a:cubicBez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 name="Freeform 34"/>
            <p:cNvSpPr/>
            <p:nvPr/>
          </p:nvSpPr>
          <p:spPr bwMode="auto">
            <a:xfrm>
              <a:off x="516610" y="328107"/>
              <a:ext cx="2653796" cy="2669817"/>
            </a:xfrm>
            <a:custGeom>
              <a:gdLst>
                <a:gd name="T0" fmla="*/ 147 w 326"/>
                <a:gd name="T1" fmla="*/ 0 h 328"/>
                <a:gd name="T2" fmla="*/ 326 w 326"/>
                <a:gd name="T3" fmla="*/ 174 h 328"/>
                <a:gd name="T4" fmla="*/ 260 w 326"/>
                <a:gd name="T5" fmla="*/ 309 h 328"/>
                <a:gd name="T6" fmla="*/ 179 w 326"/>
                <a:gd name="T7" fmla="*/ 328 h 328"/>
                <a:gd name="T8" fmla="*/ 0 w 326"/>
                <a:gd name="T9" fmla="*/ 154 h 328"/>
                <a:gd name="T10" fmla="*/ 66 w 326"/>
                <a:gd name="T11" fmla="*/ 19 h 328"/>
                <a:gd name="T12" fmla="*/ 147 w 326"/>
                <a:gd name="T13" fmla="*/ 0 h 328"/>
              </a:gdLst>
              <a:cxnLst>
                <a:cxn ang="0">
                  <a:pos x="T0" y="T1"/>
                </a:cxn>
                <a:cxn ang="0">
                  <a:pos x="T2" y="T3"/>
                </a:cxn>
                <a:cxn ang="0">
                  <a:pos x="T4" y="T5"/>
                </a:cxn>
                <a:cxn ang="0">
                  <a:pos x="T6" y="T7"/>
                </a:cxn>
                <a:cxn ang="0">
                  <a:pos x="T8" y="T9"/>
                </a:cxn>
                <a:cxn ang="0">
                  <a:pos x="T10" y="T11"/>
                </a:cxn>
                <a:cxn ang="0">
                  <a:pos x="T12" y="T13"/>
                </a:cxn>
              </a:cxnLst>
              <a:rect l="0" t="0" r="r" b="b"/>
              <a:pathLst>
                <a:path w="326" h="328">
                  <a:moveTo>
                    <a:pt x="147" y="0"/>
                  </a:moveTo>
                  <a:cubicBezTo>
                    <a:pt x="246" y="0"/>
                    <a:pt x="326" y="78"/>
                    <a:pt x="326" y="174"/>
                  </a:cubicBezTo>
                  <a:cubicBezTo>
                    <a:pt x="326" y="228"/>
                    <a:pt x="300" y="277"/>
                    <a:pt x="260" y="309"/>
                  </a:cubicBezTo>
                  <a:cubicBezTo>
                    <a:pt x="235" y="321"/>
                    <a:pt x="208" y="328"/>
                    <a:pt x="179" y="328"/>
                  </a:cubicBezTo>
                  <a:cubicBezTo>
                    <a:pt x="80" y="328"/>
                    <a:pt x="0" y="250"/>
                    <a:pt x="0" y="154"/>
                  </a:cubicBezTo>
                  <a:cubicBezTo>
                    <a:pt x="0" y="99"/>
                    <a:pt x="26" y="51"/>
                    <a:pt x="66" y="19"/>
                  </a:cubicBezTo>
                  <a:cubicBezTo>
                    <a:pt x="91" y="7"/>
                    <a:pt x="118" y="0"/>
                    <a:pt x="147" y="0"/>
                  </a:cubicBez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3" name="标题 1"/>
          <p:cNvSpPr>
            <a:spLocks noGrp="1"/>
          </p:cNvSpPr>
          <p:nvPr userDrawn="1">
            <p:ph type="title"/>
          </p:nvPr>
        </p:nvSpPr>
        <p:spPr>
          <a:xfrm>
            <a:off x="5194108" y="2934702"/>
            <a:ext cx="5419185" cy="895350"/>
          </a:xfrm>
          <a:prstGeom prst="rect">
            <a:avLst/>
          </a:prstGeom>
        </p:spPr>
        <p:txBody>
          <a:bodyPr anchor="b">
            <a:normAutofit/>
          </a:bodyPr>
          <a:lstStyle>
            <a:lvl1pPr algn="l">
              <a:defRPr sz="2400" b="1">
                <a:solidFill>
                  <a:schemeClr val="tx1"/>
                </a:solidFill>
              </a:defRPr>
            </a:lvl1pPr>
          </a:lstStyle>
          <a:p>
            <a:r>
              <a:rPr lang="en-US"/>
              <a:t>Click to edit Master title style</a:t>
            </a:r>
            <a:endParaRPr lang="zh-CN" altLang="en-US"/>
          </a:p>
        </p:txBody>
      </p:sp>
      <p:sp>
        <p:nvSpPr>
          <p:cNvPr id="14" name="文本占位符 2"/>
          <p:cNvSpPr>
            <a:spLocks noGrp="1"/>
          </p:cNvSpPr>
          <p:nvPr userDrawn="1">
            <p:ph type="body" idx="1"/>
          </p:nvPr>
        </p:nvSpPr>
        <p:spPr>
          <a:xfrm>
            <a:off x="5195224" y="3830052"/>
            <a:ext cx="5419185" cy="1015623"/>
          </a:xfrm>
          <a:prstGeom prst="rect">
            <a:avLst/>
          </a:prstGeom>
        </p:spPr>
        <p:txBody>
          <a:bodyPr anchor="t">
            <a:normAutofit/>
          </a:bodyPr>
          <a:lstStyle>
            <a:lvl1pPr marL="0" indent="0" algn="l">
              <a:lnSpc>
                <a:spcPct val="100000"/>
              </a:lnSpc>
              <a:buNone/>
              <a:defRPr sz="11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endParaRPr lang="en-US"/>
          </a:p>
        </p:txBody>
      </p:sp>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3" name="日期占位符 2"/>
          <p:cNvSpPr>
            <a:spLocks noGrp="1"/>
          </p:cNvSpPr>
          <p:nvPr>
            <p:ph type="dt" sz="half" idx="10"/>
          </p:nvPr>
        </p:nvSpPr>
        <p:spPr>
          <a:xfrm>
            <a:off x="5401733" y="6240463"/>
            <a:ext cx="1388536" cy="206381"/>
          </a:xfrm>
          <a:prstGeom prst="rect">
            <a:avLst/>
          </a:prstGeom>
        </p:spPr>
        <p:txBody>
          <a:bodyPr/>
          <a:lstStyle/>
          <a:p>
            <a:fld id="{6489D9C7-5DC6-4263-87FF-7C99F6FB63C3}" type="datetime1">
              <a:rPr lang="zh-CN" altLang="en-US" smtClean="0"/>
              <a:t/>
            </a:fld>
            <a:endParaRPr lang="zh-CN" altLang="en-US"/>
          </a:p>
        </p:txBody>
      </p:sp>
      <p:sp>
        <p:nvSpPr>
          <p:cNvPr id="5" name="灯片编号占位符 4"/>
          <p:cNvSpPr>
            <a:spLocks noGrp="1"/>
          </p:cNvSpPr>
          <p:nvPr>
            <p:ph type="sldNum" sz="quarter" idx="12"/>
          </p:nvPr>
        </p:nvSpPr>
        <p:spPr>
          <a:xfrm>
            <a:off x="8610600" y="6240463"/>
            <a:ext cx="2909888" cy="206381"/>
          </a:xfrm>
          <a:prstGeom prst="rect">
            <a:avLst/>
          </a:prstGeom>
        </p:spPr>
        <p:txBody>
          <a:bodyPr/>
          <a:lstStyle/>
          <a:p>
            <a:fld id="{5DD3DB80-B894-403A-B48E-6FDC1A72010E}" type="slidenum">
              <a:rPr lang="zh-CN" altLang="en-US" smtClean="0"/>
              <a:t/>
            </a:fld>
            <a:endParaRPr lang="zh-CN" altLang="en-US"/>
          </a:p>
        </p:txBody>
      </p:sp>
      <p:sp>
        <p:nvSpPr>
          <p:cNvPr id="6" name="标题 5"/>
          <p:cNvSpPr>
            <a:spLocks noGrp="1"/>
          </p:cNvSpPr>
          <p:nvPr>
            <p:ph type="title"/>
          </p:nvPr>
        </p:nvSpPr>
        <p:spPr>
          <a:xfrm>
            <a:off x="669924" y="1"/>
            <a:ext cx="10850563" cy="1028699"/>
          </a:xfrm>
          <a:prstGeom prst="rect">
            <a:avLst/>
          </a:prstGeom>
        </p:spPr>
        <p:txBody>
          <a:bodyPr/>
          <a:lstStyle>
            <a:lvl1pPr>
              <a:defRPr/>
            </a:lvl1pPr>
          </a:lstStyle>
          <a:p>
            <a:r>
              <a:rPr lang="en-US" altLang="zh-CN"/>
              <a:t>Click to edit Master title style</a:t>
            </a:r>
            <a:endParaRPr lang="zh-CN" altLang="en-US"/>
          </a:p>
        </p:txBody>
      </p:sp>
      <p:sp>
        <p:nvSpPr>
          <p:cNvPr id="8" name="内容占位符 7"/>
          <p:cNvSpPr>
            <a:spLocks noGrp="1"/>
          </p:cNvSpPr>
          <p:nvPr>
            <p:ph sz="quarter" idx="13"/>
          </p:nvPr>
        </p:nvSpPr>
        <p:spPr>
          <a:xfrm>
            <a:off x="669925" y="1130299"/>
            <a:ext cx="10850563" cy="5006975"/>
          </a:xfrm>
          <a:prstGeom prst="rect">
            <a:avLst/>
          </a:prstGeom>
        </p:spPr>
        <p:txBody>
          <a:bodyPr/>
          <a:lstStyle>
            <a:lvl1pPr>
              <a:defRPr/>
            </a:lvl1pPr>
            <a:lvl2pPr>
              <a:defRPr/>
            </a:lvl2pPr>
            <a:lvl3pPr>
              <a:defRPr/>
            </a:lvl3pPr>
            <a:lvl4pPr>
              <a:defRPr/>
            </a:lvl4pPr>
            <a:lvl5pPr>
              <a:defRPr/>
            </a:lvl5pPr>
          </a:lstStyle>
          <a:p>
            <a:pPr lvl="0"/>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userDrawn="1">
  <p:cSld name="仅标题页">
    <p:spTree>
      <p:nvGrpSpPr>
        <p:cNvPr id="1" name=""/>
        <p:cNvGrpSpPr/>
        <p:nvPr/>
      </p:nvGrpSpPr>
      <p:grpSpPr>
        <a:xfrm>
          <a:off x="0" y="0"/>
          <a:ext cx="0" cy="0"/>
        </a:xfrm>
      </p:grpSpPr>
      <p:sp>
        <p:nvSpPr>
          <p:cNvPr id="2" name="Title 1"/>
          <p:cNvSpPr>
            <a:spLocks noGrp="1"/>
          </p:cNvSpPr>
          <p:nvPr>
            <p:ph type="title"/>
          </p:nvPr>
        </p:nvSpPr>
        <p:spPr>
          <a:xfrm>
            <a:off x="669924" y="1"/>
            <a:ext cx="10850563" cy="1028699"/>
          </a:xfrm>
          <a:prstGeom prst="rect">
            <a:avLst/>
          </a:prstGeom>
        </p:spPr>
        <p:txBody>
          <a:bodyPr/>
          <a:lstStyle>
            <a:lvl1pPr>
              <a:defRPr/>
            </a:lvl1pPr>
          </a:lstStyle>
          <a:p>
            <a:r>
              <a:rPr lang="en-US" altLang="zh-CN"/>
              <a:t>Click to edit Master title style</a:t>
            </a:r>
            <a:endParaRPr lang="en-US"/>
          </a:p>
        </p:txBody>
      </p:sp>
      <p:sp>
        <p:nvSpPr>
          <p:cNvPr id="3" name="Date Placeholder 2"/>
          <p:cNvSpPr>
            <a:spLocks noGrp="1"/>
          </p:cNvSpPr>
          <p:nvPr>
            <p:ph type="dt" sz="half" idx="10"/>
          </p:nvPr>
        </p:nvSpPr>
        <p:spPr>
          <a:xfrm>
            <a:off x="5401732" y="6240463"/>
            <a:ext cx="1388536" cy="206381"/>
          </a:xfrm>
          <a:prstGeom prst="rect">
            <a:avLst/>
          </a:prstGeom>
        </p:spPr>
        <p:txBody>
          <a:bodyPr/>
          <a:lstStyle/>
          <a:p>
            <a:fld id="{6489D9C7-5DC6-4263-87FF-7C99F6FB63C3}" type="datetime1">
              <a:rPr lang="zh-CN" altLang="en-US" smtClean="0"/>
              <a:t/>
            </a:fld>
            <a:endParaRPr lang="zh-CN" altLang="en-US"/>
          </a:p>
        </p:txBody>
      </p:sp>
      <p:sp>
        <p:nvSpPr>
          <p:cNvPr id="5" name="Slide Number Placeholder 4"/>
          <p:cNvSpPr>
            <a:spLocks noGrp="1"/>
          </p:cNvSpPr>
          <p:nvPr>
            <p:ph type="sldNum" sz="quarter" idx="12"/>
          </p:nvPr>
        </p:nvSpPr>
        <p:spPr>
          <a:xfrm>
            <a:off x="8610599" y="6240463"/>
            <a:ext cx="2909888" cy="206381"/>
          </a:xfrm>
          <a:prstGeom prst="rect">
            <a:avLst/>
          </a:prstGeom>
        </p:spPr>
        <p:txBody>
          <a:bodyPr/>
          <a:lstStyle/>
          <a:p>
            <a:fld id="{5DD3DB80-B894-403A-B48E-6FDC1A72010E}"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bg>
      <p:bgPr>
        <a:solidFill>
          <a:schemeClr val="accent1"/>
        </a:solidFill>
        <a:effectLst/>
      </p:bgPr>
    </p:bg>
    <p:spTree>
      <p:nvGrpSpPr>
        <p:cNvPr id="1" name=""/>
        <p:cNvGrpSpPr/>
        <p:nvPr/>
      </p:nvGrpSpPr>
      <p:grpSpPr>
        <a:xfrm>
          <a:off x="0" y="0"/>
          <a:ext cx="0" cy="0"/>
        </a:xfrm>
      </p:grpSpPr>
      <p:grpSp>
        <p:nvGrpSpPr>
          <p:cNvPr id="7" name="组合 6"/>
          <p:cNvGrpSpPr/>
          <p:nvPr userDrawn="1"/>
        </p:nvGrpSpPr>
        <p:grpSpPr>
          <a:xfrm>
            <a:off x="4484915" y="321664"/>
            <a:ext cx="7533596" cy="6534749"/>
            <a:chOff x="101600" y="938570"/>
            <a:chExt cx="6822395" cy="5917843"/>
          </a:xfrm>
        </p:grpSpPr>
        <p:grpSp>
          <p:nvGrpSpPr>
            <p:cNvPr id="8" name="组合 7"/>
            <p:cNvGrpSpPr/>
            <p:nvPr/>
          </p:nvGrpSpPr>
          <p:grpSpPr>
            <a:xfrm>
              <a:off x="5485389" y="1923802"/>
              <a:ext cx="1417906" cy="1380329"/>
              <a:chOff x="7818438" y="604838"/>
              <a:chExt cx="1797050" cy="1749425"/>
            </a:xfrm>
          </p:grpSpPr>
          <p:sp>
            <p:nvSpPr>
              <p:cNvPr id="217" name="Freeform 27"/>
              <p:cNvSpPr/>
              <p:nvPr/>
            </p:nvSpPr>
            <p:spPr bwMode="auto">
              <a:xfrm>
                <a:off x="7842251" y="628650"/>
                <a:ext cx="1749425" cy="1700213"/>
              </a:xfrm>
              <a:custGeom>
                <a:gdLst>
                  <a:gd name="T0" fmla="*/ 361 w 722"/>
                  <a:gd name="T1" fmla="*/ 0 h 703"/>
                  <a:gd name="T2" fmla="*/ 414 w 722"/>
                  <a:gd name="T3" fmla="*/ 4 h 703"/>
                  <a:gd name="T4" fmla="*/ 722 w 722"/>
                  <a:gd name="T5" fmla="*/ 352 h 703"/>
                  <a:gd name="T6" fmla="*/ 722 w 722"/>
                  <a:gd name="T7" fmla="*/ 367 h 703"/>
                  <a:gd name="T8" fmla="*/ 361 w 722"/>
                  <a:gd name="T9" fmla="*/ 703 h 703"/>
                  <a:gd name="T10" fmla="*/ 0 w 722"/>
                  <a:gd name="T11" fmla="*/ 352 h 703"/>
                  <a:gd name="T12" fmla="*/ 361 w 722"/>
                  <a:gd name="T13" fmla="*/ 0 h 703"/>
                </a:gdLst>
                <a:cxnLst>
                  <a:cxn ang="0">
                    <a:pos x="T0" y="T1"/>
                  </a:cxn>
                  <a:cxn ang="0">
                    <a:pos x="T2" y="T3"/>
                  </a:cxn>
                  <a:cxn ang="0">
                    <a:pos x="T4" y="T5"/>
                  </a:cxn>
                  <a:cxn ang="0">
                    <a:pos x="T6" y="T7"/>
                  </a:cxn>
                  <a:cxn ang="0">
                    <a:pos x="T8" y="T9"/>
                  </a:cxn>
                  <a:cxn ang="0">
                    <a:pos x="T10" y="T11"/>
                  </a:cxn>
                  <a:cxn ang="0">
                    <a:pos x="T12" y="T13"/>
                  </a:cxn>
                </a:cxnLst>
                <a:rect l="0" t="0" r="r" b="b"/>
                <a:pathLst>
                  <a:path w="722" h="703">
                    <a:moveTo>
                      <a:pt x="361" y="0"/>
                    </a:moveTo>
                    <a:cubicBezTo>
                      <a:pt x="379" y="0"/>
                      <a:pt x="396" y="2"/>
                      <a:pt x="414" y="4"/>
                    </a:cubicBezTo>
                    <a:cubicBezTo>
                      <a:pt x="588" y="29"/>
                      <a:pt x="722" y="175"/>
                      <a:pt x="722" y="352"/>
                    </a:cubicBezTo>
                    <a:cubicBezTo>
                      <a:pt x="722" y="357"/>
                      <a:pt x="722" y="362"/>
                      <a:pt x="722" y="367"/>
                    </a:cubicBezTo>
                    <a:cubicBezTo>
                      <a:pt x="714" y="554"/>
                      <a:pt x="555" y="703"/>
                      <a:pt x="361" y="703"/>
                    </a:cubicBezTo>
                    <a:cubicBezTo>
                      <a:pt x="162" y="703"/>
                      <a:pt x="0" y="546"/>
                      <a:pt x="0" y="352"/>
                    </a:cubicBezTo>
                    <a:cubicBezTo>
                      <a:pt x="0" y="158"/>
                      <a:pt x="162" y="0"/>
                      <a:pt x="361" y="0"/>
                    </a:cubicBezTo>
                    <a:close/>
                  </a:path>
                </a:pathLst>
              </a:custGeom>
              <a:solidFill>
                <a:srgbClr val="E6E7E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Freeform 28"/>
              <p:cNvSpPr/>
              <p:nvPr/>
            </p:nvSpPr>
            <p:spPr bwMode="auto">
              <a:xfrm>
                <a:off x="7818438" y="604838"/>
                <a:ext cx="1797050" cy="1749425"/>
              </a:xfrm>
              <a:custGeom>
                <a:gdLst>
                  <a:gd name="T0" fmla="*/ 0 w 742"/>
                  <a:gd name="T1" fmla="*/ 362 h 723"/>
                  <a:gd name="T2" fmla="*/ 371 w 742"/>
                  <a:gd name="T3" fmla="*/ 723 h 723"/>
                  <a:gd name="T4" fmla="*/ 742 w 742"/>
                  <a:gd name="T5" fmla="*/ 377 h 723"/>
                  <a:gd name="T6" fmla="*/ 742 w 742"/>
                  <a:gd name="T7" fmla="*/ 366 h 723"/>
                  <a:gd name="T8" fmla="*/ 732 w 742"/>
                  <a:gd name="T9" fmla="*/ 376 h 723"/>
                  <a:gd name="T10" fmla="*/ 721 w 742"/>
                  <a:gd name="T11" fmla="*/ 387 h 723"/>
                  <a:gd name="T12" fmla="*/ 371 w 742"/>
                  <a:gd name="T13" fmla="*/ 703 h 723"/>
                  <a:gd name="T14" fmla="*/ 21 w 742"/>
                  <a:gd name="T15" fmla="*/ 362 h 723"/>
                  <a:gd name="T16" fmla="*/ 371 w 742"/>
                  <a:gd name="T17" fmla="*/ 20 h 723"/>
                  <a:gd name="T18" fmla="*/ 413 w 742"/>
                  <a:gd name="T19" fmla="*/ 23 h 723"/>
                  <a:gd name="T20" fmla="*/ 423 w 742"/>
                  <a:gd name="T21" fmla="*/ 14 h 723"/>
                  <a:gd name="T22" fmla="*/ 432 w 742"/>
                  <a:gd name="T23" fmla="*/ 5 h 723"/>
                  <a:gd name="T24" fmla="*/ 425 w 742"/>
                  <a:gd name="T25" fmla="*/ 4 h 723"/>
                  <a:gd name="T26" fmla="*/ 371 w 742"/>
                  <a:gd name="T27" fmla="*/ 0 h 723"/>
                  <a:gd name="T28" fmla="*/ 0 w 742"/>
                  <a:gd name="T29" fmla="*/ 362 h 7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2" h="723">
                    <a:moveTo>
                      <a:pt x="0" y="362"/>
                    </a:moveTo>
                    <a:cubicBezTo>
                      <a:pt x="0" y="561"/>
                      <a:pt x="166" y="723"/>
                      <a:pt x="371" y="723"/>
                    </a:cubicBezTo>
                    <a:cubicBezTo>
                      <a:pt x="571" y="723"/>
                      <a:pt x="734" y="571"/>
                      <a:pt x="742" y="377"/>
                    </a:cubicBezTo>
                    <a:cubicBezTo>
                      <a:pt x="742" y="374"/>
                      <a:pt x="742" y="370"/>
                      <a:pt x="742" y="366"/>
                    </a:cubicBezTo>
                    <a:cubicBezTo>
                      <a:pt x="732" y="376"/>
                      <a:pt x="732" y="376"/>
                      <a:pt x="732" y="376"/>
                    </a:cubicBezTo>
                    <a:cubicBezTo>
                      <a:pt x="721" y="387"/>
                      <a:pt x="721" y="387"/>
                      <a:pt x="721" y="387"/>
                    </a:cubicBezTo>
                    <a:cubicBezTo>
                      <a:pt x="708" y="565"/>
                      <a:pt x="556" y="703"/>
                      <a:pt x="371" y="703"/>
                    </a:cubicBezTo>
                    <a:cubicBezTo>
                      <a:pt x="178" y="703"/>
                      <a:pt x="21" y="550"/>
                      <a:pt x="21" y="362"/>
                    </a:cubicBezTo>
                    <a:cubicBezTo>
                      <a:pt x="21" y="174"/>
                      <a:pt x="178" y="20"/>
                      <a:pt x="371" y="20"/>
                    </a:cubicBezTo>
                    <a:cubicBezTo>
                      <a:pt x="385" y="20"/>
                      <a:pt x="399" y="21"/>
                      <a:pt x="413" y="23"/>
                    </a:cubicBezTo>
                    <a:cubicBezTo>
                      <a:pt x="423" y="14"/>
                      <a:pt x="423" y="14"/>
                      <a:pt x="423" y="14"/>
                    </a:cubicBezTo>
                    <a:cubicBezTo>
                      <a:pt x="432" y="5"/>
                      <a:pt x="432" y="5"/>
                      <a:pt x="432" y="5"/>
                    </a:cubicBezTo>
                    <a:cubicBezTo>
                      <a:pt x="429" y="5"/>
                      <a:pt x="427" y="4"/>
                      <a:pt x="425" y="4"/>
                    </a:cubicBezTo>
                    <a:cubicBezTo>
                      <a:pt x="407" y="2"/>
                      <a:pt x="389" y="0"/>
                      <a:pt x="371" y="0"/>
                    </a:cubicBezTo>
                    <a:cubicBezTo>
                      <a:pt x="166" y="0"/>
                      <a:pt x="0" y="162"/>
                      <a:pt x="0" y="36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Freeform 29"/>
              <p:cNvSpPr/>
              <p:nvPr/>
            </p:nvSpPr>
            <p:spPr bwMode="auto">
              <a:xfrm>
                <a:off x="8818563" y="617538"/>
                <a:ext cx="796925" cy="923925"/>
              </a:xfrm>
              <a:custGeom>
                <a:gdLst>
                  <a:gd name="T0" fmla="*/ 19 w 329"/>
                  <a:gd name="T1" fmla="*/ 0 h 382"/>
                  <a:gd name="T2" fmla="*/ 329 w 329"/>
                  <a:gd name="T3" fmla="*/ 357 h 382"/>
                  <a:gd name="T4" fmla="*/ 329 w 329"/>
                  <a:gd name="T5" fmla="*/ 361 h 382"/>
                  <a:gd name="T6" fmla="*/ 319 w 329"/>
                  <a:gd name="T7" fmla="*/ 371 h 382"/>
                  <a:gd name="T8" fmla="*/ 308 w 329"/>
                  <a:gd name="T9" fmla="*/ 382 h 382"/>
                  <a:gd name="T10" fmla="*/ 308 w 329"/>
                  <a:gd name="T11" fmla="*/ 372 h 382"/>
                  <a:gd name="T12" fmla="*/ 309 w 329"/>
                  <a:gd name="T13" fmla="*/ 357 h 382"/>
                  <a:gd name="T14" fmla="*/ 9 w 329"/>
                  <a:gd name="T15" fmla="*/ 19 h 382"/>
                  <a:gd name="T16" fmla="*/ 0 w 329"/>
                  <a:gd name="T17" fmla="*/ 18 h 382"/>
                  <a:gd name="T18" fmla="*/ 10 w 329"/>
                  <a:gd name="T19" fmla="*/ 9 h 382"/>
                  <a:gd name="T20" fmla="*/ 19 w 329"/>
                  <a:gd name="T21" fmla="*/ 0 h 38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29" h="382">
                    <a:moveTo>
                      <a:pt x="19" y="0"/>
                    </a:moveTo>
                    <a:cubicBezTo>
                      <a:pt x="196" y="28"/>
                      <a:pt x="329" y="181"/>
                      <a:pt x="329" y="357"/>
                    </a:cubicBezTo>
                    <a:cubicBezTo>
                      <a:pt x="329" y="358"/>
                      <a:pt x="329" y="360"/>
                      <a:pt x="329" y="361"/>
                    </a:cubicBezTo>
                    <a:cubicBezTo>
                      <a:pt x="319" y="371"/>
                      <a:pt x="319" y="371"/>
                      <a:pt x="319" y="371"/>
                    </a:cubicBezTo>
                    <a:cubicBezTo>
                      <a:pt x="308" y="382"/>
                      <a:pt x="308" y="382"/>
                      <a:pt x="308" y="382"/>
                    </a:cubicBezTo>
                    <a:cubicBezTo>
                      <a:pt x="308" y="379"/>
                      <a:pt x="308" y="375"/>
                      <a:pt x="308" y="372"/>
                    </a:cubicBezTo>
                    <a:cubicBezTo>
                      <a:pt x="309" y="367"/>
                      <a:pt x="309" y="362"/>
                      <a:pt x="309" y="357"/>
                    </a:cubicBezTo>
                    <a:cubicBezTo>
                      <a:pt x="309" y="188"/>
                      <a:pt x="180" y="43"/>
                      <a:pt x="9" y="19"/>
                    </a:cubicBezTo>
                    <a:cubicBezTo>
                      <a:pt x="6" y="19"/>
                      <a:pt x="3" y="18"/>
                      <a:pt x="0" y="18"/>
                    </a:cubicBezTo>
                    <a:cubicBezTo>
                      <a:pt x="10" y="9"/>
                      <a:pt x="10" y="9"/>
                      <a:pt x="10" y="9"/>
                    </a:cubicBezTo>
                    <a:lnTo>
                      <a:pt x="19" y="0"/>
                    </a:lnTo>
                    <a:close/>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Freeform 30"/>
              <p:cNvSpPr/>
              <p:nvPr/>
            </p:nvSpPr>
            <p:spPr bwMode="auto">
              <a:xfrm>
                <a:off x="8388351" y="660400"/>
                <a:ext cx="1179513" cy="1628775"/>
              </a:xfrm>
              <a:custGeom>
                <a:gdLst>
                  <a:gd name="T0" fmla="*/ 178 w 487"/>
                  <a:gd name="T1" fmla="*/ 0 h 673"/>
                  <a:gd name="T2" fmla="*/ 187 w 487"/>
                  <a:gd name="T3" fmla="*/ 1 h 673"/>
                  <a:gd name="T4" fmla="*/ 487 w 487"/>
                  <a:gd name="T5" fmla="*/ 339 h 673"/>
                  <a:gd name="T6" fmla="*/ 486 w 487"/>
                  <a:gd name="T7" fmla="*/ 354 h 673"/>
                  <a:gd name="T8" fmla="*/ 486 w 487"/>
                  <a:gd name="T9" fmla="*/ 364 h 673"/>
                  <a:gd name="T10" fmla="*/ 165 w 487"/>
                  <a:gd name="T11" fmla="*/ 673 h 673"/>
                  <a:gd name="T12" fmla="*/ 0 w 487"/>
                  <a:gd name="T13" fmla="*/ 174 h 673"/>
                  <a:gd name="T14" fmla="*/ 178 w 487"/>
                  <a:gd name="T15" fmla="*/ 0 h 67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87" h="673">
                    <a:moveTo>
                      <a:pt x="178" y="0"/>
                    </a:moveTo>
                    <a:cubicBezTo>
                      <a:pt x="181" y="0"/>
                      <a:pt x="184" y="1"/>
                      <a:pt x="187" y="1"/>
                    </a:cubicBezTo>
                    <a:cubicBezTo>
                      <a:pt x="358" y="25"/>
                      <a:pt x="487" y="170"/>
                      <a:pt x="487" y="339"/>
                    </a:cubicBezTo>
                    <a:cubicBezTo>
                      <a:pt x="487" y="344"/>
                      <a:pt x="487" y="349"/>
                      <a:pt x="486" y="354"/>
                    </a:cubicBezTo>
                    <a:cubicBezTo>
                      <a:pt x="486" y="357"/>
                      <a:pt x="486" y="361"/>
                      <a:pt x="486" y="364"/>
                    </a:cubicBezTo>
                    <a:cubicBezTo>
                      <a:pt x="165" y="673"/>
                      <a:pt x="165" y="673"/>
                      <a:pt x="165" y="673"/>
                    </a:cubicBezTo>
                    <a:cubicBezTo>
                      <a:pt x="0" y="174"/>
                      <a:pt x="0" y="174"/>
                      <a:pt x="0" y="174"/>
                    </a:cubicBezTo>
                    <a:lnTo>
                      <a:pt x="178" y="0"/>
                    </a:lnTo>
                    <a:close/>
                  </a:path>
                </a:pathLst>
              </a:custGeom>
              <a:solidFill>
                <a:srgbClr val="B8B9B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 name="Freeform 31"/>
              <p:cNvSpPr/>
              <p:nvPr/>
            </p:nvSpPr>
            <p:spPr bwMode="auto">
              <a:xfrm>
                <a:off x="8651876" y="1966913"/>
                <a:ext cx="134938" cy="360363"/>
              </a:xfrm>
              <a:custGeom>
                <a:gdLst>
                  <a:gd name="T0" fmla="*/ 56 w 56"/>
                  <a:gd name="T1" fmla="*/ 126 h 149"/>
                  <a:gd name="T2" fmla="*/ 56 w 56"/>
                  <a:gd name="T3" fmla="*/ 0 h 149"/>
                  <a:gd name="T4" fmla="*/ 56 w 56"/>
                  <a:gd name="T5" fmla="*/ 0 h 149"/>
                  <a:gd name="T6" fmla="*/ 4 w 56"/>
                  <a:gd name="T7" fmla="*/ 0 h 149"/>
                  <a:gd name="T8" fmla="*/ 0 w 56"/>
                  <a:gd name="T9" fmla="*/ 4 h 149"/>
                  <a:gd name="T10" fmla="*/ 0 w 56"/>
                  <a:gd name="T11" fmla="*/ 125 h 149"/>
                  <a:gd name="T12" fmla="*/ 24 w 56"/>
                  <a:gd name="T13" fmla="*/ 149 h 149"/>
                  <a:gd name="T14" fmla="*/ 33 w 56"/>
                  <a:gd name="T15" fmla="*/ 149 h 149"/>
                  <a:gd name="T16" fmla="*/ 56 w 56"/>
                  <a:gd name="T17" fmla="*/ 126 h 1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149">
                    <a:moveTo>
                      <a:pt x="56" y="126"/>
                    </a:moveTo>
                    <a:cubicBezTo>
                      <a:pt x="56" y="0"/>
                      <a:pt x="56" y="0"/>
                      <a:pt x="56" y="0"/>
                    </a:cubicBezTo>
                    <a:cubicBezTo>
                      <a:pt x="56" y="0"/>
                      <a:pt x="56" y="0"/>
                      <a:pt x="56" y="0"/>
                    </a:cubicBezTo>
                    <a:cubicBezTo>
                      <a:pt x="4" y="0"/>
                      <a:pt x="4" y="0"/>
                      <a:pt x="4" y="0"/>
                    </a:cubicBezTo>
                    <a:cubicBezTo>
                      <a:pt x="2" y="0"/>
                      <a:pt x="0" y="2"/>
                      <a:pt x="0" y="4"/>
                    </a:cubicBezTo>
                    <a:cubicBezTo>
                      <a:pt x="0" y="125"/>
                      <a:pt x="0" y="125"/>
                      <a:pt x="0" y="125"/>
                    </a:cubicBezTo>
                    <a:cubicBezTo>
                      <a:pt x="0" y="139"/>
                      <a:pt x="11" y="149"/>
                      <a:pt x="24" y="149"/>
                    </a:cubicBezTo>
                    <a:cubicBezTo>
                      <a:pt x="33" y="149"/>
                      <a:pt x="33" y="149"/>
                      <a:pt x="33" y="149"/>
                    </a:cubicBezTo>
                    <a:cubicBezTo>
                      <a:pt x="46" y="149"/>
                      <a:pt x="56" y="139"/>
                      <a:pt x="56" y="126"/>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 name="Oval 32"/>
              <p:cNvSpPr>
                <a:spLocks noChangeArrowheads="1"/>
              </p:cNvSpPr>
              <p:nvPr/>
            </p:nvSpPr>
            <p:spPr bwMode="auto">
              <a:xfrm>
                <a:off x="8193088" y="969963"/>
                <a:ext cx="1047750" cy="1019175"/>
              </a:xfrm>
              <a:prstGeom prst="ellipse">
                <a:avLst/>
              </a:pr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Freeform 33"/>
              <p:cNvSpPr/>
              <p:nvPr/>
            </p:nvSpPr>
            <p:spPr bwMode="auto">
              <a:xfrm>
                <a:off x="8285163" y="1058863"/>
                <a:ext cx="865188" cy="842963"/>
              </a:xfrm>
              <a:custGeom>
                <a:gdLst>
                  <a:gd name="T0" fmla="*/ 178 w 357"/>
                  <a:gd name="T1" fmla="*/ 0 h 348"/>
                  <a:gd name="T2" fmla="*/ 357 w 357"/>
                  <a:gd name="T3" fmla="*/ 174 h 348"/>
                  <a:gd name="T4" fmla="*/ 291 w 357"/>
                  <a:gd name="T5" fmla="*/ 309 h 348"/>
                  <a:gd name="T6" fmla="*/ 178 w 357"/>
                  <a:gd name="T7" fmla="*/ 348 h 348"/>
                  <a:gd name="T8" fmla="*/ 0 w 357"/>
                  <a:gd name="T9" fmla="*/ 174 h 348"/>
                  <a:gd name="T10" fmla="*/ 97 w 357"/>
                  <a:gd name="T11" fmla="*/ 19 h 348"/>
                  <a:gd name="T12" fmla="*/ 178 w 357"/>
                  <a:gd name="T13" fmla="*/ 0 h 348"/>
                </a:gdLst>
                <a:cxnLst>
                  <a:cxn ang="0">
                    <a:pos x="T0" y="T1"/>
                  </a:cxn>
                  <a:cxn ang="0">
                    <a:pos x="T2" y="T3"/>
                  </a:cxn>
                  <a:cxn ang="0">
                    <a:pos x="T4" y="T5"/>
                  </a:cxn>
                  <a:cxn ang="0">
                    <a:pos x="T6" y="T7"/>
                  </a:cxn>
                  <a:cxn ang="0">
                    <a:pos x="T8" y="T9"/>
                  </a:cxn>
                  <a:cxn ang="0">
                    <a:pos x="T10" y="T11"/>
                  </a:cxn>
                  <a:cxn ang="0">
                    <a:pos x="T12" y="T13"/>
                  </a:cxn>
                </a:cxnLst>
                <a:rect l="0" t="0" r="r" b="b"/>
                <a:pathLst>
                  <a:path w="357" h="348">
                    <a:moveTo>
                      <a:pt x="178" y="0"/>
                    </a:moveTo>
                    <a:cubicBezTo>
                      <a:pt x="277" y="0"/>
                      <a:pt x="357" y="78"/>
                      <a:pt x="357" y="174"/>
                    </a:cubicBezTo>
                    <a:cubicBezTo>
                      <a:pt x="357" y="228"/>
                      <a:pt x="331" y="277"/>
                      <a:pt x="291" y="309"/>
                    </a:cubicBezTo>
                    <a:cubicBezTo>
                      <a:pt x="260" y="333"/>
                      <a:pt x="221" y="348"/>
                      <a:pt x="178" y="348"/>
                    </a:cubicBezTo>
                    <a:cubicBezTo>
                      <a:pt x="80" y="348"/>
                      <a:pt x="0" y="270"/>
                      <a:pt x="0" y="174"/>
                    </a:cubicBezTo>
                    <a:cubicBezTo>
                      <a:pt x="0" y="106"/>
                      <a:pt x="39" y="48"/>
                      <a:pt x="97" y="19"/>
                    </a:cubicBezTo>
                    <a:cubicBezTo>
                      <a:pt x="122" y="7"/>
                      <a:pt x="149" y="0"/>
                      <a:pt x="178" y="0"/>
                    </a:cubicBez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Freeform 34"/>
              <p:cNvSpPr/>
              <p:nvPr/>
            </p:nvSpPr>
            <p:spPr bwMode="auto">
              <a:xfrm>
                <a:off x="8361363" y="1058863"/>
                <a:ext cx="788988" cy="793750"/>
              </a:xfrm>
              <a:custGeom>
                <a:gdLst>
                  <a:gd name="T0" fmla="*/ 147 w 326"/>
                  <a:gd name="T1" fmla="*/ 0 h 328"/>
                  <a:gd name="T2" fmla="*/ 326 w 326"/>
                  <a:gd name="T3" fmla="*/ 174 h 328"/>
                  <a:gd name="T4" fmla="*/ 260 w 326"/>
                  <a:gd name="T5" fmla="*/ 309 h 328"/>
                  <a:gd name="T6" fmla="*/ 179 w 326"/>
                  <a:gd name="T7" fmla="*/ 328 h 328"/>
                  <a:gd name="T8" fmla="*/ 0 w 326"/>
                  <a:gd name="T9" fmla="*/ 154 h 328"/>
                  <a:gd name="T10" fmla="*/ 66 w 326"/>
                  <a:gd name="T11" fmla="*/ 19 h 328"/>
                  <a:gd name="T12" fmla="*/ 147 w 326"/>
                  <a:gd name="T13" fmla="*/ 0 h 328"/>
                </a:gdLst>
                <a:cxnLst>
                  <a:cxn ang="0">
                    <a:pos x="T0" y="T1"/>
                  </a:cxn>
                  <a:cxn ang="0">
                    <a:pos x="T2" y="T3"/>
                  </a:cxn>
                  <a:cxn ang="0">
                    <a:pos x="T4" y="T5"/>
                  </a:cxn>
                  <a:cxn ang="0">
                    <a:pos x="T6" y="T7"/>
                  </a:cxn>
                  <a:cxn ang="0">
                    <a:pos x="T8" y="T9"/>
                  </a:cxn>
                  <a:cxn ang="0">
                    <a:pos x="T10" y="T11"/>
                  </a:cxn>
                  <a:cxn ang="0">
                    <a:pos x="T12" y="T13"/>
                  </a:cxn>
                </a:cxnLst>
                <a:rect l="0" t="0" r="r" b="b"/>
                <a:pathLst>
                  <a:path w="326" h="328">
                    <a:moveTo>
                      <a:pt x="147" y="0"/>
                    </a:moveTo>
                    <a:cubicBezTo>
                      <a:pt x="246" y="0"/>
                      <a:pt x="326" y="78"/>
                      <a:pt x="326" y="174"/>
                    </a:cubicBezTo>
                    <a:cubicBezTo>
                      <a:pt x="326" y="228"/>
                      <a:pt x="300" y="277"/>
                      <a:pt x="260" y="309"/>
                    </a:cubicBezTo>
                    <a:cubicBezTo>
                      <a:pt x="235" y="321"/>
                      <a:pt x="208" y="328"/>
                      <a:pt x="179" y="328"/>
                    </a:cubicBezTo>
                    <a:cubicBezTo>
                      <a:pt x="80" y="328"/>
                      <a:pt x="0" y="250"/>
                      <a:pt x="0" y="154"/>
                    </a:cubicBezTo>
                    <a:cubicBezTo>
                      <a:pt x="0" y="99"/>
                      <a:pt x="26" y="51"/>
                      <a:pt x="66" y="19"/>
                    </a:cubicBezTo>
                    <a:cubicBezTo>
                      <a:pt x="91" y="7"/>
                      <a:pt x="118" y="0"/>
                      <a:pt x="147" y="0"/>
                    </a:cubicBez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9" name="组合 8"/>
            <p:cNvGrpSpPr/>
            <p:nvPr/>
          </p:nvGrpSpPr>
          <p:grpSpPr>
            <a:xfrm>
              <a:off x="101600" y="938570"/>
              <a:ext cx="6822395" cy="5917843"/>
              <a:chOff x="2135188" y="-19050"/>
              <a:chExt cx="7926388" cy="6875463"/>
            </a:xfrm>
          </p:grpSpPr>
          <p:sp>
            <p:nvSpPr>
              <p:cNvPr id="10" name="Freeform 5"/>
              <p:cNvSpPr/>
              <p:nvPr/>
            </p:nvSpPr>
            <p:spPr bwMode="auto">
              <a:xfrm>
                <a:off x="8280401" y="3792538"/>
                <a:ext cx="169863" cy="390525"/>
              </a:xfrm>
              <a:custGeom>
                <a:gdLst>
                  <a:gd name="T0" fmla="*/ 107 w 107"/>
                  <a:gd name="T1" fmla="*/ 8 h 246"/>
                  <a:gd name="T2" fmla="*/ 89 w 107"/>
                  <a:gd name="T3" fmla="*/ 0 h 246"/>
                  <a:gd name="T4" fmla="*/ 0 w 107"/>
                  <a:gd name="T5" fmla="*/ 238 h 246"/>
                  <a:gd name="T6" fmla="*/ 19 w 107"/>
                  <a:gd name="T7" fmla="*/ 246 h 246"/>
                  <a:gd name="T8" fmla="*/ 107 w 107"/>
                  <a:gd name="T9" fmla="*/ 8 h 246"/>
                </a:gdLst>
                <a:cxnLst>
                  <a:cxn ang="0">
                    <a:pos x="T0" y="T1"/>
                  </a:cxn>
                  <a:cxn ang="0">
                    <a:pos x="T2" y="T3"/>
                  </a:cxn>
                  <a:cxn ang="0">
                    <a:pos x="T4" y="T5"/>
                  </a:cxn>
                  <a:cxn ang="0">
                    <a:pos x="T6" y="T7"/>
                  </a:cxn>
                  <a:cxn ang="0">
                    <a:pos x="T8" y="T9"/>
                  </a:cxn>
                </a:cxnLst>
                <a:rect l="0" t="0" r="r" b="b"/>
                <a:pathLst>
                  <a:path w="107" h="246">
                    <a:moveTo>
                      <a:pt x="107" y="8"/>
                    </a:moveTo>
                    <a:lnTo>
                      <a:pt x="89" y="0"/>
                    </a:lnTo>
                    <a:lnTo>
                      <a:pt x="0" y="238"/>
                    </a:lnTo>
                    <a:lnTo>
                      <a:pt x="19" y="246"/>
                    </a:lnTo>
                    <a:lnTo>
                      <a:pt x="107" y="8"/>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6"/>
              <p:cNvSpPr/>
              <p:nvPr/>
            </p:nvSpPr>
            <p:spPr bwMode="auto">
              <a:xfrm>
                <a:off x="8280401" y="4151313"/>
                <a:ext cx="36513" cy="33338"/>
              </a:xfrm>
              <a:custGeom>
                <a:gdLst>
                  <a:gd name="T0" fmla="*/ 0 w 23"/>
                  <a:gd name="T1" fmla="*/ 12 h 21"/>
                  <a:gd name="T2" fmla="*/ 19 w 23"/>
                  <a:gd name="T3" fmla="*/ 21 h 21"/>
                  <a:gd name="T4" fmla="*/ 23 w 23"/>
                  <a:gd name="T5" fmla="*/ 8 h 21"/>
                  <a:gd name="T6" fmla="*/ 5 w 23"/>
                  <a:gd name="T7" fmla="*/ 0 h 21"/>
                  <a:gd name="T8" fmla="*/ 0 w 23"/>
                  <a:gd name="T9" fmla="*/ 12 h 21"/>
                </a:gdLst>
                <a:cxnLst>
                  <a:cxn ang="0">
                    <a:pos x="T0" y="T1"/>
                  </a:cxn>
                  <a:cxn ang="0">
                    <a:pos x="T2" y="T3"/>
                  </a:cxn>
                  <a:cxn ang="0">
                    <a:pos x="T4" y="T5"/>
                  </a:cxn>
                  <a:cxn ang="0">
                    <a:pos x="T6" y="T7"/>
                  </a:cxn>
                  <a:cxn ang="0">
                    <a:pos x="T8" y="T9"/>
                  </a:cxn>
                </a:cxnLst>
                <a:rect l="0" t="0" r="r" b="b"/>
                <a:pathLst>
                  <a:path w="23" h="21">
                    <a:moveTo>
                      <a:pt x="0" y="12"/>
                    </a:moveTo>
                    <a:lnTo>
                      <a:pt x="19" y="21"/>
                    </a:lnTo>
                    <a:lnTo>
                      <a:pt x="23" y="8"/>
                    </a:lnTo>
                    <a:lnTo>
                      <a:pt x="5" y="0"/>
                    </a:lnTo>
                    <a:lnTo>
                      <a:pt x="0" y="12"/>
                    </a:lnTo>
                    <a:close/>
                  </a:path>
                </a:pathLst>
              </a:custGeom>
              <a:solidFill>
                <a:srgbClr val="CECEC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7"/>
              <p:cNvSpPr/>
              <p:nvPr/>
            </p:nvSpPr>
            <p:spPr bwMode="auto">
              <a:xfrm>
                <a:off x="8215313" y="4152900"/>
                <a:ext cx="127000" cy="146050"/>
              </a:xfrm>
              <a:custGeom>
                <a:gdLst>
                  <a:gd name="T0" fmla="*/ 45 w 52"/>
                  <a:gd name="T1" fmla="*/ 11 h 60"/>
                  <a:gd name="T2" fmla="*/ 24 w 52"/>
                  <a:gd name="T3" fmla="*/ 2 h 60"/>
                  <a:gd name="T4" fmla="*/ 12 w 52"/>
                  <a:gd name="T5" fmla="*/ 7 h 60"/>
                  <a:gd name="T6" fmla="*/ 2 w 52"/>
                  <a:gd name="T7" fmla="*/ 36 h 60"/>
                  <a:gd name="T8" fmla="*/ 7 w 52"/>
                  <a:gd name="T9" fmla="*/ 49 h 60"/>
                  <a:gd name="T10" fmla="*/ 27 w 52"/>
                  <a:gd name="T11" fmla="*/ 58 h 60"/>
                  <a:gd name="T12" fmla="*/ 39 w 52"/>
                  <a:gd name="T13" fmla="*/ 52 h 60"/>
                  <a:gd name="T14" fmla="*/ 50 w 52"/>
                  <a:gd name="T15" fmla="*/ 23 h 60"/>
                  <a:gd name="T16" fmla="*/ 45 w 52"/>
                  <a:gd name="T17" fmla="*/ 11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2" h="60">
                    <a:moveTo>
                      <a:pt x="45" y="11"/>
                    </a:moveTo>
                    <a:cubicBezTo>
                      <a:pt x="24" y="2"/>
                      <a:pt x="24" y="2"/>
                      <a:pt x="24" y="2"/>
                    </a:cubicBezTo>
                    <a:cubicBezTo>
                      <a:pt x="20" y="0"/>
                      <a:pt x="14" y="2"/>
                      <a:pt x="12" y="7"/>
                    </a:cubicBezTo>
                    <a:cubicBezTo>
                      <a:pt x="2" y="36"/>
                      <a:pt x="2" y="36"/>
                      <a:pt x="2" y="36"/>
                    </a:cubicBezTo>
                    <a:cubicBezTo>
                      <a:pt x="0" y="41"/>
                      <a:pt x="2" y="47"/>
                      <a:pt x="7" y="49"/>
                    </a:cubicBezTo>
                    <a:cubicBezTo>
                      <a:pt x="27" y="58"/>
                      <a:pt x="27" y="58"/>
                      <a:pt x="27" y="58"/>
                    </a:cubicBezTo>
                    <a:cubicBezTo>
                      <a:pt x="32" y="60"/>
                      <a:pt x="37" y="57"/>
                      <a:pt x="39" y="52"/>
                    </a:cubicBezTo>
                    <a:cubicBezTo>
                      <a:pt x="50" y="23"/>
                      <a:pt x="50" y="23"/>
                      <a:pt x="50" y="23"/>
                    </a:cubicBezTo>
                    <a:cubicBezTo>
                      <a:pt x="52" y="18"/>
                      <a:pt x="49" y="13"/>
                      <a:pt x="45" y="1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8"/>
              <p:cNvSpPr/>
              <p:nvPr/>
            </p:nvSpPr>
            <p:spPr bwMode="auto">
              <a:xfrm>
                <a:off x="8101013" y="4252913"/>
                <a:ext cx="225425" cy="295275"/>
              </a:xfrm>
              <a:custGeom>
                <a:gdLst>
                  <a:gd name="T0" fmla="*/ 66 w 93"/>
                  <a:gd name="T1" fmla="*/ 8 h 122"/>
                  <a:gd name="T2" fmla="*/ 21 w 93"/>
                  <a:gd name="T3" fmla="*/ 29 h 122"/>
                  <a:gd name="T4" fmla="*/ 7 w 93"/>
                  <a:gd name="T5" fmla="*/ 66 h 122"/>
                  <a:gd name="T6" fmla="*/ 26 w 93"/>
                  <a:gd name="T7" fmla="*/ 115 h 122"/>
                  <a:gd name="T8" fmla="*/ 72 w 93"/>
                  <a:gd name="T9" fmla="*/ 94 h 122"/>
                  <a:gd name="T10" fmla="*/ 86 w 93"/>
                  <a:gd name="T11" fmla="*/ 56 h 122"/>
                  <a:gd name="T12" fmla="*/ 66 w 93"/>
                  <a:gd name="T13" fmla="*/ 8 h 122"/>
                </a:gdLst>
                <a:cxnLst>
                  <a:cxn ang="0">
                    <a:pos x="T0" y="T1"/>
                  </a:cxn>
                  <a:cxn ang="0">
                    <a:pos x="T2" y="T3"/>
                  </a:cxn>
                  <a:cxn ang="0">
                    <a:pos x="T4" y="T5"/>
                  </a:cxn>
                  <a:cxn ang="0">
                    <a:pos x="T6" y="T7"/>
                  </a:cxn>
                  <a:cxn ang="0">
                    <a:pos x="T8" y="T9"/>
                  </a:cxn>
                  <a:cxn ang="0">
                    <a:pos x="T10" y="T11"/>
                  </a:cxn>
                  <a:cxn ang="0">
                    <a:pos x="T12" y="T13"/>
                  </a:cxn>
                </a:cxnLst>
                <a:rect l="0" t="0" r="r" b="b"/>
                <a:pathLst>
                  <a:path w="93" h="122">
                    <a:moveTo>
                      <a:pt x="66" y="8"/>
                    </a:moveTo>
                    <a:cubicBezTo>
                      <a:pt x="48" y="0"/>
                      <a:pt x="28" y="9"/>
                      <a:pt x="21" y="29"/>
                    </a:cubicBezTo>
                    <a:cubicBezTo>
                      <a:pt x="7" y="66"/>
                      <a:pt x="7" y="66"/>
                      <a:pt x="7" y="66"/>
                    </a:cubicBezTo>
                    <a:cubicBezTo>
                      <a:pt x="0" y="85"/>
                      <a:pt x="9" y="107"/>
                      <a:pt x="26" y="115"/>
                    </a:cubicBezTo>
                    <a:cubicBezTo>
                      <a:pt x="44" y="122"/>
                      <a:pt x="65" y="113"/>
                      <a:pt x="72" y="94"/>
                    </a:cubicBezTo>
                    <a:cubicBezTo>
                      <a:pt x="86" y="56"/>
                      <a:pt x="86" y="56"/>
                      <a:pt x="86" y="56"/>
                    </a:cubicBezTo>
                    <a:cubicBezTo>
                      <a:pt x="93" y="37"/>
                      <a:pt x="84" y="15"/>
                      <a:pt x="66" y="8"/>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9"/>
              <p:cNvSpPr>
                <a:spLocks noEditPoints="1"/>
              </p:cNvSpPr>
              <p:nvPr/>
            </p:nvSpPr>
            <p:spPr bwMode="auto">
              <a:xfrm>
                <a:off x="8089901" y="4235450"/>
                <a:ext cx="246063" cy="327025"/>
              </a:xfrm>
              <a:custGeom>
                <a:gdLst>
                  <a:gd name="T0" fmla="*/ 102 w 102"/>
                  <a:gd name="T1" fmla="*/ 34 h 135"/>
                  <a:gd name="T2" fmla="*/ 102 w 102"/>
                  <a:gd name="T3" fmla="*/ 39 h 135"/>
                  <a:gd name="T4" fmla="*/ 69 w 102"/>
                  <a:gd name="T5" fmla="*/ 127 h 135"/>
                  <a:gd name="T6" fmla="*/ 63 w 102"/>
                  <a:gd name="T7" fmla="*/ 133 h 135"/>
                  <a:gd name="T8" fmla="*/ 54 w 102"/>
                  <a:gd name="T9" fmla="*/ 134 h 135"/>
                  <a:gd name="T10" fmla="*/ 7 w 102"/>
                  <a:gd name="T11" fmla="*/ 114 h 135"/>
                  <a:gd name="T12" fmla="*/ 1 w 102"/>
                  <a:gd name="T13" fmla="*/ 107 h 135"/>
                  <a:gd name="T14" fmla="*/ 1 w 102"/>
                  <a:gd name="T15" fmla="*/ 98 h 135"/>
                  <a:gd name="T16" fmla="*/ 33 w 102"/>
                  <a:gd name="T17" fmla="*/ 10 h 135"/>
                  <a:gd name="T18" fmla="*/ 48 w 102"/>
                  <a:gd name="T19" fmla="*/ 3 h 135"/>
                  <a:gd name="T20" fmla="*/ 95 w 102"/>
                  <a:gd name="T21" fmla="*/ 23 h 135"/>
                  <a:gd name="T22" fmla="*/ 102 w 102"/>
                  <a:gd name="T23" fmla="*/ 34 h 135"/>
                  <a:gd name="T24" fmla="*/ 4 w 102"/>
                  <a:gd name="T25" fmla="*/ 102 h 135"/>
                  <a:gd name="T26" fmla="*/ 4 w 102"/>
                  <a:gd name="T27" fmla="*/ 105 h 135"/>
                  <a:gd name="T28" fmla="*/ 9 w 102"/>
                  <a:gd name="T29" fmla="*/ 110 h 135"/>
                  <a:gd name="T30" fmla="*/ 55 w 102"/>
                  <a:gd name="T31" fmla="*/ 130 h 135"/>
                  <a:gd name="T32" fmla="*/ 61 w 102"/>
                  <a:gd name="T33" fmla="*/ 130 h 135"/>
                  <a:gd name="T34" fmla="*/ 66 w 102"/>
                  <a:gd name="T35" fmla="*/ 125 h 135"/>
                  <a:gd name="T36" fmla="*/ 98 w 102"/>
                  <a:gd name="T37" fmla="*/ 37 h 135"/>
                  <a:gd name="T38" fmla="*/ 94 w 102"/>
                  <a:gd name="T39" fmla="*/ 26 h 135"/>
                  <a:gd name="T40" fmla="*/ 47 w 102"/>
                  <a:gd name="T41" fmla="*/ 7 h 135"/>
                  <a:gd name="T42" fmla="*/ 37 w 102"/>
                  <a:gd name="T43" fmla="*/ 11 h 135"/>
                  <a:gd name="T44" fmla="*/ 4 w 102"/>
                  <a:gd name="T45" fmla="*/ 99 h 135"/>
                  <a:gd name="T46" fmla="*/ 4 w 102"/>
                  <a:gd name="T47" fmla="*/ 102 h 1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02" h="135">
                    <a:moveTo>
                      <a:pt x="102" y="34"/>
                    </a:moveTo>
                    <a:cubicBezTo>
                      <a:pt x="102" y="36"/>
                      <a:pt x="102" y="37"/>
                      <a:pt x="102" y="39"/>
                    </a:cubicBezTo>
                    <a:cubicBezTo>
                      <a:pt x="69" y="127"/>
                      <a:pt x="69" y="127"/>
                      <a:pt x="69" y="127"/>
                    </a:cubicBezTo>
                    <a:cubicBezTo>
                      <a:pt x="68" y="130"/>
                      <a:pt x="66" y="132"/>
                      <a:pt x="63" y="133"/>
                    </a:cubicBezTo>
                    <a:cubicBezTo>
                      <a:pt x="60" y="135"/>
                      <a:pt x="57" y="135"/>
                      <a:pt x="54" y="134"/>
                    </a:cubicBezTo>
                    <a:cubicBezTo>
                      <a:pt x="7" y="114"/>
                      <a:pt x="7" y="114"/>
                      <a:pt x="7" y="114"/>
                    </a:cubicBezTo>
                    <a:cubicBezTo>
                      <a:pt x="4" y="112"/>
                      <a:pt x="2" y="110"/>
                      <a:pt x="1" y="107"/>
                    </a:cubicBezTo>
                    <a:cubicBezTo>
                      <a:pt x="0" y="104"/>
                      <a:pt x="0" y="101"/>
                      <a:pt x="1" y="98"/>
                    </a:cubicBezTo>
                    <a:cubicBezTo>
                      <a:pt x="33" y="10"/>
                      <a:pt x="33" y="10"/>
                      <a:pt x="33" y="10"/>
                    </a:cubicBezTo>
                    <a:cubicBezTo>
                      <a:pt x="36" y="3"/>
                      <a:pt x="42" y="0"/>
                      <a:pt x="48" y="3"/>
                    </a:cubicBezTo>
                    <a:cubicBezTo>
                      <a:pt x="95" y="23"/>
                      <a:pt x="95" y="23"/>
                      <a:pt x="95" y="23"/>
                    </a:cubicBezTo>
                    <a:cubicBezTo>
                      <a:pt x="100" y="25"/>
                      <a:pt x="102" y="29"/>
                      <a:pt x="102" y="34"/>
                    </a:cubicBezTo>
                    <a:moveTo>
                      <a:pt x="4" y="102"/>
                    </a:moveTo>
                    <a:cubicBezTo>
                      <a:pt x="4" y="103"/>
                      <a:pt x="4" y="104"/>
                      <a:pt x="4" y="105"/>
                    </a:cubicBezTo>
                    <a:cubicBezTo>
                      <a:pt x="5" y="108"/>
                      <a:pt x="7" y="109"/>
                      <a:pt x="9" y="110"/>
                    </a:cubicBezTo>
                    <a:cubicBezTo>
                      <a:pt x="55" y="130"/>
                      <a:pt x="55" y="130"/>
                      <a:pt x="55" y="130"/>
                    </a:cubicBezTo>
                    <a:cubicBezTo>
                      <a:pt x="57" y="131"/>
                      <a:pt x="59" y="131"/>
                      <a:pt x="61" y="130"/>
                    </a:cubicBezTo>
                    <a:cubicBezTo>
                      <a:pt x="63" y="129"/>
                      <a:pt x="65" y="127"/>
                      <a:pt x="66" y="125"/>
                    </a:cubicBezTo>
                    <a:cubicBezTo>
                      <a:pt x="98" y="37"/>
                      <a:pt x="98" y="37"/>
                      <a:pt x="98" y="37"/>
                    </a:cubicBezTo>
                    <a:cubicBezTo>
                      <a:pt x="100" y="33"/>
                      <a:pt x="98" y="28"/>
                      <a:pt x="94" y="26"/>
                    </a:cubicBezTo>
                    <a:cubicBezTo>
                      <a:pt x="47" y="7"/>
                      <a:pt x="47" y="7"/>
                      <a:pt x="47" y="7"/>
                    </a:cubicBezTo>
                    <a:cubicBezTo>
                      <a:pt x="43" y="5"/>
                      <a:pt x="38" y="7"/>
                      <a:pt x="37" y="11"/>
                    </a:cubicBezTo>
                    <a:cubicBezTo>
                      <a:pt x="4" y="99"/>
                      <a:pt x="4" y="99"/>
                      <a:pt x="4" y="99"/>
                    </a:cubicBezTo>
                    <a:cubicBezTo>
                      <a:pt x="4" y="100"/>
                      <a:pt x="4" y="101"/>
                      <a:pt x="4" y="102"/>
                    </a:cubicBezTo>
                  </a:path>
                </a:pathLst>
              </a:custGeom>
              <a:solidFill>
                <a:srgbClr val="E0E0E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0"/>
              <p:cNvSpPr/>
              <p:nvPr/>
            </p:nvSpPr>
            <p:spPr bwMode="auto">
              <a:xfrm>
                <a:off x="7127876" y="4383088"/>
                <a:ext cx="1438275" cy="2005013"/>
              </a:xfrm>
              <a:custGeom>
                <a:gdLst>
                  <a:gd name="T0" fmla="*/ 160 w 594"/>
                  <a:gd name="T1" fmla="*/ 783 h 829"/>
                  <a:gd name="T2" fmla="*/ 433 w 594"/>
                  <a:gd name="T3" fmla="*/ 658 h 829"/>
                  <a:gd name="T4" fmla="*/ 551 w 594"/>
                  <a:gd name="T5" fmla="*/ 338 h 829"/>
                  <a:gd name="T6" fmla="*/ 434 w 594"/>
                  <a:gd name="T7" fmla="*/ 46 h 829"/>
                  <a:gd name="T8" fmla="*/ 162 w 594"/>
                  <a:gd name="T9" fmla="*/ 172 h 829"/>
                  <a:gd name="T10" fmla="*/ 43 w 594"/>
                  <a:gd name="T11" fmla="*/ 491 h 829"/>
                  <a:gd name="T12" fmla="*/ 160 w 594"/>
                  <a:gd name="T13" fmla="*/ 783 h 829"/>
                </a:gdLst>
                <a:cxnLst>
                  <a:cxn ang="0">
                    <a:pos x="T0" y="T1"/>
                  </a:cxn>
                  <a:cxn ang="0">
                    <a:pos x="T2" y="T3"/>
                  </a:cxn>
                  <a:cxn ang="0">
                    <a:pos x="T4" y="T5"/>
                  </a:cxn>
                  <a:cxn ang="0">
                    <a:pos x="T6" y="T7"/>
                  </a:cxn>
                  <a:cxn ang="0">
                    <a:pos x="T8" y="T9"/>
                  </a:cxn>
                  <a:cxn ang="0">
                    <a:pos x="T10" y="T11"/>
                  </a:cxn>
                  <a:cxn ang="0">
                    <a:pos x="T12" y="T13"/>
                  </a:cxn>
                </a:cxnLst>
                <a:rect l="0" t="0" r="r" b="b"/>
                <a:pathLst>
                  <a:path w="594" h="829">
                    <a:moveTo>
                      <a:pt x="160" y="783"/>
                    </a:moveTo>
                    <a:cubicBezTo>
                      <a:pt x="268" y="829"/>
                      <a:pt x="390" y="773"/>
                      <a:pt x="433" y="658"/>
                    </a:cubicBezTo>
                    <a:cubicBezTo>
                      <a:pt x="551" y="338"/>
                      <a:pt x="551" y="338"/>
                      <a:pt x="551" y="338"/>
                    </a:cubicBezTo>
                    <a:cubicBezTo>
                      <a:pt x="594" y="222"/>
                      <a:pt x="542" y="92"/>
                      <a:pt x="434" y="46"/>
                    </a:cubicBezTo>
                    <a:cubicBezTo>
                      <a:pt x="326" y="0"/>
                      <a:pt x="204" y="56"/>
                      <a:pt x="162" y="172"/>
                    </a:cubicBezTo>
                    <a:cubicBezTo>
                      <a:pt x="43" y="491"/>
                      <a:pt x="43" y="491"/>
                      <a:pt x="43" y="491"/>
                    </a:cubicBezTo>
                    <a:cubicBezTo>
                      <a:pt x="0" y="607"/>
                      <a:pt x="53" y="738"/>
                      <a:pt x="160" y="783"/>
                    </a:cubicBezTo>
                  </a:path>
                </a:pathLst>
              </a:custGeom>
              <a:solidFill>
                <a:srgbClr val="EDEDE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11"/>
              <p:cNvSpPr/>
              <p:nvPr/>
            </p:nvSpPr>
            <p:spPr bwMode="auto">
              <a:xfrm>
                <a:off x="7145338" y="4498975"/>
                <a:ext cx="1406525" cy="1768475"/>
              </a:xfrm>
              <a:custGeom>
                <a:gdLst>
                  <a:gd name="T0" fmla="*/ 0 w 886"/>
                  <a:gd name="T1" fmla="*/ 875 h 1114"/>
                  <a:gd name="T2" fmla="*/ 561 w 886"/>
                  <a:gd name="T3" fmla="*/ 1114 h 1114"/>
                  <a:gd name="T4" fmla="*/ 886 w 886"/>
                  <a:gd name="T5" fmla="*/ 240 h 1114"/>
                  <a:gd name="T6" fmla="*/ 325 w 886"/>
                  <a:gd name="T7" fmla="*/ 0 h 1114"/>
                  <a:gd name="T8" fmla="*/ 0 w 886"/>
                  <a:gd name="T9" fmla="*/ 875 h 1114"/>
                </a:gdLst>
                <a:cxnLst>
                  <a:cxn ang="0">
                    <a:pos x="T0" y="T1"/>
                  </a:cxn>
                  <a:cxn ang="0">
                    <a:pos x="T2" y="T3"/>
                  </a:cxn>
                  <a:cxn ang="0">
                    <a:pos x="T4" y="T5"/>
                  </a:cxn>
                  <a:cxn ang="0">
                    <a:pos x="T6" y="T7"/>
                  </a:cxn>
                  <a:cxn ang="0">
                    <a:pos x="T8" y="T9"/>
                  </a:cxn>
                </a:cxnLst>
                <a:rect l="0" t="0" r="r" b="b"/>
                <a:pathLst>
                  <a:path w="885" h="1114">
                    <a:moveTo>
                      <a:pt x="0" y="875"/>
                    </a:moveTo>
                    <a:lnTo>
                      <a:pt x="561" y="1114"/>
                    </a:lnTo>
                    <a:lnTo>
                      <a:pt x="886" y="240"/>
                    </a:lnTo>
                    <a:lnTo>
                      <a:pt x="325" y="0"/>
                    </a:lnTo>
                    <a:lnTo>
                      <a:pt x="0" y="875"/>
                    </a:lnTo>
                    <a:close/>
                  </a:path>
                </a:pathLst>
              </a:custGeom>
              <a:solidFill>
                <a:srgbClr val="93939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12"/>
              <p:cNvSpPr/>
              <p:nvPr/>
            </p:nvSpPr>
            <p:spPr bwMode="auto">
              <a:xfrm>
                <a:off x="7145338" y="4498975"/>
                <a:ext cx="1406525" cy="1768475"/>
              </a:xfrm>
              <a:custGeom>
                <a:gdLst>
                  <a:gd name="T0" fmla="*/ 0 w 886"/>
                  <a:gd name="T1" fmla="*/ 875 h 1114"/>
                  <a:gd name="T2" fmla="*/ 561 w 886"/>
                  <a:gd name="T3" fmla="*/ 1114 h 1114"/>
                  <a:gd name="T4" fmla="*/ 886 w 886"/>
                  <a:gd name="T5" fmla="*/ 240 h 1114"/>
                  <a:gd name="T6" fmla="*/ 325 w 886"/>
                  <a:gd name="T7" fmla="*/ 0 h 1114"/>
                  <a:gd name="T8" fmla="*/ 0 w 886"/>
                  <a:gd name="T9" fmla="*/ 875 h 1114"/>
                </a:gdLst>
                <a:cxnLst>
                  <a:cxn ang="0">
                    <a:pos x="T0" y="T1"/>
                  </a:cxn>
                  <a:cxn ang="0">
                    <a:pos x="T2" y="T3"/>
                  </a:cxn>
                  <a:cxn ang="0">
                    <a:pos x="T4" y="T5"/>
                  </a:cxn>
                  <a:cxn ang="0">
                    <a:pos x="T6" y="T7"/>
                  </a:cxn>
                  <a:cxn ang="0">
                    <a:pos x="T8" y="T9"/>
                  </a:cxn>
                </a:cxnLst>
                <a:rect l="0" t="0" r="r" b="b"/>
                <a:pathLst>
                  <a:path w="885" h="1114">
                    <a:moveTo>
                      <a:pt x="0" y="875"/>
                    </a:moveTo>
                    <a:lnTo>
                      <a:pt x="561" y="1114"/>
                    </a:lnTo>
                    <a:lnTo>
                      <a:pt x="886" y="240"/>
                    </a:lnTo>
                    <a:lnTo>
                      <a:pt x="325" y="0"/>
                    </a:lnTo>
                    <a:lnTo>
                      <a:pt x="0" y="87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13"/>
              <p:cNvSpPr/>
              <p:nvPr/>
            </p:nvSpPr>
            <p:spPr bwMode="auto">
              <a:xfrm>
                <a:off x="7999413" y="4524375"/>
                <a:ext cx="280988" cy="139700"/>
              </a:xfrm>
              <a:custGeom>
                <a:gdLst>
                  <a:gd name="T0" fmla="*/ 5 w 116"/>
                  <a:gd name="T1" fmla="*/ 13 h 58"/>
                  <a:gd name="T2" fmla="*/ 107 w 116"/>
                  <a:gd name="T3" fmla="*/ 57 h 58"/>
                  <a:gd name="T4" fmla="*/ 115 w 116"/>
                  <a:gd name="T5" fmla="*/ 53 h 58"/>
                  <a:gd name="T6" fmla="*/ 112 w 116"/>
                  <a:gd name="T7" fmla="*/ 45 h 58"/>
                  <a:gd name="T8" fmla="*/ 9 w 116"/>
                  <a:gd name="T9" fmla="*/ 1 h 58"/>
                  <a:gd name="T10" fmla="*/ 1 w 116"/>
                  <a:gd name="T11" fmla="*/ 5 h 58"/>
                  <a:gd name="T12" fmla="*/ 5 w 116"/>
                  <a:gd name="T13" fmla="*/ 13 h 58"/>
                </a:gdLst>
                <a:cxnLst>
                  <a:cxn ang="0">
                    <a:pos x="T0" y="T1"/>
                  </a:cxn>
                  <a:cxn ang="0">
                    <a:pos x="T2" y="T3"/>
                  </a:cxn>
                  <a:cxn ang="0">
                    <a:pos x="T4" y="T5"/>
                  </a:cxn>
                  <a:cxn ang="0">
                    <a:pos x="T6" y="T7"/>
                  </a:cxn>
                  <a:cxn ang="0">
                    <a:pos x="T8" y="T9"/>
                  </a:cxn>
                  <a:cxn ang="0">
                    <a:pos x="T10" y="T11"/>
                  </a:cxn>
                  <a:cxn ang="0">
                    <a:pos x="T12" y="T13"/>
                  </a:cxn>
                </a:cxnLst>
                <a:rect l="0" t="0" r="r" b="b"/>
                <a:pathLst>
                  <a:path w="115" h="57">
                    <a:moveTo>
                      <a:pt x="5" y="13"/>
                    </a:moveTo>
                    <a:cubicBezTo>
                      <a:pt x="107" y="57"/>
                      <a:pt x="107" y="57"/>
                      <a:pt x="107" y="57"/>
                    </a:cubicBezTo>
                    <a:cubicBezTo>
                      <a:pt x="110" y="58"/>
                      <a:pt x="114" y="57"/>
                      <a:pt x="115" y="53"/>
                    </a:cubicBezTo>
                    <a:cubicBezTo>
                      <a:pt x="116" y="50"/>
                      <a:pt x="115" y="46"/>
                      <a:pt x="112" y="45"/>
                    </a:cubicBezTo>
                    <a:cubicBezTo>
                      <a:pt x="9" y="1"/>
                      <a:pt x="9" y="1"/>
                      <a:pt x="9" y="1"/>
                    </a:cubicBezTo>
                    <a:cubicBezTo>
                      <a:pt x="6" y="0"/>
                      <a:pt x="2" y="1"/>
                      <a:pt x="1" y="5"/>
                    </a:cubicBezTo>
                    <a:cubicBezTo>
                      <a:pt x="0" y="8"/>
                      <a:pt x="1" y="12"/>
                      <a:pt x="5" y="13"/>
                    </a:cubicBezTo>
                  </a:path>
                </a:pathLst>
              </a:custGeom>
              <a:solidFill>
                <a:srgbClr val="9E9E9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14"/>
              <p:cNvSpPr>
                <a:spLocks noEditPoints="1"/>
              </p:cNvSpPr>
              <p:nvPr/>
            </p:nvSpPr>
            <p:spPr bwMode="auto">
              <a:xfrm>
                <a:off x="7062788" y="4327525"/>
                <a:ext cx="1184275" cy="1836738"/>
              </a:xfrm>
              <a:custGeom>
                <a:gdLst>
                  <a:gd name="T0" fmla="*/ 488 w 489"/>
                  <a:gd name="T1" fmla="*/ 80 h 759"/>
                  <a:gd name="T2" fmla="*/ 486 w 489"/>
                  <a:gd name="T3" fmla="*/ 81 h 759"/>
                  <a:gd name="T4" fmla="*/ 487 w 489"/>
                  <a:gd name="T5" fmla="*/ 82 h 759"/>
                  <a:gd name="T6" fmla="*/ 489 w 489"/>
                  <a:gd name="T7" fmla="*/ 80 h 759"/>
                  <a:gd name="T8" fmla="*/ 488 w 489"/>
                  <a:gd name="T9" fmla="*/ 80 h 759"/>
                  <a:gd name="T10" fmla="*/ 430 w 489"/>
                  <a:gd name="T11" fmla="*/ 56 h 759"/>
                  <a:gd name="T12" fmla="*/ 429 w 489"/>
                  <a:gd name="T13" fmla="*/ 58 h 759"/>
                  <a:gd name="T14" fmla="*/ 435 w 489"/>
                  <a:gd name="T15" fmla="*/ 60 h 759"/>
                  <a:gd name="T16" fmla="*/ 434 w 489"/>
                  <a:gd name="T17" fmla="*/ 57 h 759"/>
                  <a:gd name="T18" fmla="*/ 430 w 489"/>
                  <a:gd name="T19" fmla="*/ 56 h 759"/>
                  <a:gd name="T20" fmla="*/ 291 w 489"/>
                  <a:gd name="T21" fmla="*/ 0 h 759"/>
                  <a:gd name="T22" fmla="*/ 250 w 489"/>
                  <a:gd name="T23" fmla="*/ 29 h 759"/>
                  <a:gd name="T24" fmla="*/ 9 w 489"/>
                  <a:gd name="T25" fmla="*/ 679 h 759"/>
                  <a:gd name="T26" fmla="*/ 33 w 489"/>
                  <a:gd name="T27" fmla="*/ 741 h 759"/>
                  <a:gd name="T28" fmla="*/ 75 w 489"/>
                  <a:gd name="T29" fmla="*/ 759 h 759"/>
                  <a:gd name="T30" fmla="*/ 94 w 489"/>
                  <a:gd name="T31" fmla="*/ 728 h 759"/>
                  <a:gd name="T32" fmla="*/ 63 w 489"/>
                  <a:gd name="T33" fmla="*/ 657 h 759"/>
                  <a:gd name="T34" fmla="*/ 34 w 489"/>
                  <a:gd name="T35" fmla="*/ 645 h 759"/>
                  <a:gd name="T36" fmla="*/ 55 w 489"/>
                  <a:gd name="T37" fmla="*/ 588 h 759"/>
                  <a:gd name="T38" fmla="*/ 70 w 489"/>
                  <a:gd name="T39" fmla="*/ 514 h 759"/>
                  <a:gd name="T40" fmla="*/ 189 w 489"/>
                  <a:gd name="T41" fmla="*/ 195 h 759"/>
                  <a:gd name="T42" fmla="*/ 225 w 489"/>
                  <a:gd name="T43" fmla="*/ 130 h 759"/>
                  <a:gd name="T44" fmla="*/ 247 w 489"/>
                  <a:gd name="T45" fmla="*/ 71 h 759"/>
                  <a:gd name="T46" fmla="*/ 277 w 489"/>
                  <a:gd name="T47" fmla="*/ 84 h 759"/>
                  <a:gd name="T48" fmla="*/ 384 w 489"/>
                  <a:gd name="T49" fmla="*/ 53 h 759"/>
                  <a:gd name="T50" fmla="*/ 426 w 489"/>
                  <a:gd name="T51" fmla="*/ 57 h 759"/>
                  <a:gd name="T52" fmla="*/ 427 w 489"/>
                  <a:gd name="T53" fmla="*/ 54 h 759"/>
                  <a:gd name="T54" fmla="*/ 307 w 489"/>
                  <a:gd name="T55" fmla="*/ 3 h 759"/>
                  <a:gd name="T56" fmla="*/ 291 w 489"/>
                  <a:gd name="T57" fmla="*/ 0 h 7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89" h="759">
                    <a:moveTo>
                      <a:pt x="488" y="80"/>
                    </a:moveTo>
                    <a:cubicBezTo>
                      <a:pt x="487" y="81"/>
                      <a:pt x="486" y="81"/>
                      <a:pt x="486" y="81"/>
                    </a:cubicBezTo>
                    <a:cubicBezTo>
                      <a:pt x="486" y="82"/>
                      <a:pt x="487" y="82"/>
                      <a:pt x="487" y="82"/>
                    </a:cubicBezTo>
                    <a:cubicBezTo>
                      <a:pt x="489" y="80"/>
                      <a:pt x="489" y="80"/>
                      <a:pt x="489" y="80"/>
                    </a:cubicBezTo>
                    <a:cubicBezTo>
                      <a:pt x="488" y="80"/>
                      <a:pt x="488" y="80"/>
                      <a:pt x="488" y="80"/>
                    </a:cubicBezTo>
                    <a:moveTo>
                      <a:pt x="430" y="56"/>
                    </a:moveTo>
                    <a:cubicBezTo>
                      <a:pt x="429" y="58"/>
                      <a:pt x="429" y="58"/>
                      <a:pt x="429" y="58"/>
                    </a:cubicBezTo>
                    <a:cubicBezTo>
                      <a:pt x="431" y="59"/>
                      <a:pt x="433" y="59"/>
                      <a:pt x="435" y="60"/>
                    </a:cubicBezTo>
                    <a:cubicBezTo>
                      <a:pt x="435" y="59"/>
                      <a:pt x="434" y="58"/>
                      <a:pt x="434" y="57"/>
                    </a:cubicBezTo>
                    <a:cubicBezTo>
                      <a:pt x="430" y="56"/>
                      <a:pt x="430" y="56"/>
                      <a:pt x="430" y="56"/>
                    </a:cubicBezTo>
                    <a:moveTo>
                      <a:pt x="291" y="0"/>
                    </a:moveTo>
                    <a:cubicBezTo>
                      <a:pt x="273" y="0"/>
                      <a:pt x="257" y="11"/>
                      <a:pt x="250" y="29"/>
                    </a:cubicBezTo>
                    <a:cubicBezTo>
                      <a:pt x="9" y="679"/>
                      <a:pt x="9" y="679"/>
                      <a:pt x="9" y="679"/>
                    </a:cubicBezTo>
                    <a:cubicBezTo>
                      <a:pt x="0" y="704"/>
                      <a:pt x="11" y="731"/>
                      <a:pt x="33" y="741"/>
                    </a:cubicBezTo>
                    <a:cubicBezTo>
                      <a:pt x="75" y="759"/>
                      <a:pt x="75" y="759"/>
                      <a:pt x="75" y="759"/>
                    </a:cubicBezTo>
                    <a:cubicBezTo>
                      <a:pt x="94" y="728"/>
                      <a:pt x="94" y="728"/>
                      <a:pt x="94" y="728"/>
                    </a:cubicBezTo>
                    <a:cubicBezTo>
                      <a:pt x="80" y="707"/>
                      <a:pt x="69" y="683"/>
                      <a:pt x="63" y="657"/>
                    </a:cubicBezTo>
                    <a:cubicBezTo>
                      <a:pt x="34" y="645"/>
                      <a:pt x="34" y="645"/>
                      <a:pt x="34" y="645"/>
                    </a:cubicBezTo>
                    <a:cubicBezTo>
                      <a:pt x="55" y="588"/>
                      <a:pt x="55" y="588"/>
                      <a:pt x="55" y="588"/>
                    </a:cubicBezTo>
                    <a:cubicBezTo>
                      <a:pt x="56" y="564"/>
                      <a:pt x="61" y="539"/>
                      <a:pt x="70" y="514"/>
                    </a:cubicBezTo>
                    <a:cubicBezTo>
                      <a:pt x="189" y="195"/>
                      <a:pt x="189" y="195"/>
                      <a:pt x="189" y="195"/>
                    </a:cubicBezTo>
                    <a:cubicBezTo>
                      <a:pt x="198" y="170"/>
                      <a:pt x="210" y="149"/>
                      <a:pt x="225" y="130"/>
                    </a:cubicBezTo>
                    <a:cubicBezTo>
                      <a:pt x="247" y="71"/>
                      <a:pt x="247" y="71"/>
                      <a:pt x="247" y="71"/>
                    </a:cubicBezTo>
                    <a:cubicBezTo>
                      <a:pt x="277" y="84"/>
                      <a:pt x="277" y="84"/>
                      <a:pt x="277" y="84"/>
                    </a:cubicBezTo>
                    <a:cubicBezTo>
                      <a:pt x="309" y="64"/>
                      <a:pt x="346" y="53"/>
                      <a:pt x="384" y="53"/>
                    </a:cubicBezTo>
                    <a:cubicBezTo>
                      <a:pt x="397" y="53"/>
                      <a:pt x="412" y="54"/>
                      <a:pt x="426" y="57"/>
                    </a:cubicBezTo>
                    <a:cubicBezTo>
                      <a:pt x="427" y="54"/>
                      <a:pt x="427" y="54"/>
                      <a:pt x="427" y="54"/>
                    </a:cubicBezTo>
                    <a:cubicBezTo>
                      <a:pt x="307" y="3"/>
                      <a:pt x="307" y="3"/>
                      <a:pt x="307" y="3"/>
                    </a:cubicBezTo>
                    <a:cubicBezTo>
                      <a:pt x="302" y="1"/>
                      <a:pt x="296" y="0"/>
                      <a:pt x="291"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15"/>
              <p:cNvSpPr>
                <a:spLocks noEditPoints="1"/>
              </p:cNvSpPr>
              <p:nvPr/>
            </p:nvSpPr>
            <p:spPr bwMode="auto">
              <a:xfrm>
                <a:off x="8113713" y="4465638"/>
                <a:ext cx="130175" cy="58738"/>
              </a:xfrm>
              <a:custGeom>
                <a:gdLst>
                  <a:gd name="T0" fmla="*/ 28 w 54"/>
                  <a:gd name="T1" fmla="*/ 12 h 24"/>
                  <a:gd name="T2" fmla="*/ 52 w 54"/>
                  <a:gd name="T3" fmla="*/ 24 h 24"/>
                  <a:gd name="T4" fmla="*/ 54 w 54"/>
                  <a:gd name="T5" fmla="*/ 23 h 24"/>
                  <a:gd name="T6" fmla="*/ 28 w 54"/>
                  <a:gd name="T7" fmla="*/ 12 h 24"/>
                  <a:gd name="T8" fmla="*/ 0 w 54"/>
                  <a:gd name="T9" fmla="*/ 0 h 24"/>
                  <a:gd name="T10" fmla="*/ 1 w 54"/>
                  <a:gd name="T11" fmla="*/ 3 h 24"/>
                  <a:gd name="T12" fmla="*/ 26 w 54"/>
                  <a:gd name="T13" fmla="*/ 11 h 24"/>
                  <a:gd name="T14" fmla="*/ 0 w 54"/>
                  <a:gd name="T15" fmla="*/ 0 h 2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 h="24">
                    <a:moveTo>
                      <a:pt x="28" y="12"/>
                    </a:moveTo>
                    <a:cubicBezTo>
                      <a:pt x="36" y="16"/>
                      <a:pt x="44" y="20"/>
                      <a:pt x="52" y="24"/>
                    </a:cubicBezTo>
                    <a:cubicBezTo>
                      <a:pt x="52" y="24"/>
                      <a:pt x="53" y="24"/>
                      <a:pt x="54" y="23"/>
                    </a:cubicBezTo>
                    <a:cubicBezTo>
                      <a:pt x="28" y="12"/>
                      <a:pt x="28" y="12"/>
                      <a:pt x="28" y="12"/>
                    </a:cubicBezTo>
                    <a:moveTo>
                      <a:pt x="0" y="0"/>
                    </a:moveTo>
                    <a:cubicBezTo>
                      <a:pt x="0" y="1"/>
                      <a:pt x="1" y="2"/>
                      <a:pt x="1" y="3"/>
                    </a:cubicBezTo>
                    <a:cubicBezTo>
                      <a:pt x="9" y="5"/>
                      <a:pt x="17" y="8"/>
                      <a:pt x="26" y="11"/>
                    </a:cubicBezTo>
                    <a:cubicBezTo>
                      <a:pt x="0" y="0"/>
                      <a:pt x="0" y="0"/>
                      <a:pt x="0" y="0"/>
                    </a:cubicBezTo>
                  </a:path>
                </a:pathLst>
              </a:custGeom>
              <a:solidFill>
                <a:srgbClr val="EBEBE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Freeform 16"/>
              <p:cNvSpPr/>
              <p:nvPr/>
            </p:nvSpPr>
            <p:spPr bwMode="auto">
              <a:xfrm>
                <a:off x="8094663" y="4457700"/>
                <a:ext cx="9525" cy="11113"/>
              </a:xfrm>
              <a:custGeom>
                <a:gdLst>
                  <a:gd name="T0" fmla="*/ 1 w 4"/>
                  <a:gd name="T1" fmla="*/ 0 h 4"/>
                  <a:gd name="T2" fmla="*/ 0 w 4"/>
                  <a:gd name="T3" fmla="*/ 3 h 4"/>
                  <a:gd name="T4" fmla="*/ 3 w 4"/>
                  <a:gd name="T5" fmla="*/ 4 h 4"/>
                  <a:gd name="T6" fmla="*/ 4 w 4"/>
                  <a:gd name="T7" fmla="*/ 2 h 4"/>
                  <a:gd name="T8" fmla="*/ 1 w 4"/>
                  <a:gd name="T9" fmla="*/ 0 h 4"/>
                </a:gdLst>
                <a:cxnLst>
                  <a:cxn ang="0">
                    <a:pos x="T0" y="T1"/>
                  </a:cxn>
                  <a:cxn ang="0">
                    <a:pos x="T2" y="T3"/>
                  </a:cxn>
                  <a:cxn ang="0">
                    <a:pos x="T4" y="T5"/>
                  </a:cxn>
                  <a:cxn ang="0">
                    <a:pos x="T6" y="T7"/>
                  </a:cxn>
                  <a:cxn ang="0">
                    <a:pos x="T8" y="T9"/>
                  </a:cxn>
                </a:cxnLst>
                <a:rect l="0" t="0" r="r" b="b"/>
                <a:pathLst>
                  <a:path w="4" h="4">
                    <a:moveTo>
                      <a:pt x="1" y="0"/>
                    </a:moveTo>
                    <a:cubicBezTo>
                      <a:pt x="0" y="3"/>
                      <a:pt x="0" y="3"/>
                      <a:pt x="0" y="3"/>
                    </a:cubicBezTo>
                    <a:cubicBezTo>
                      <a:pt x="1" y="4"/>
                      <a:pt x="2" y="4"/>
                      <a:pt x="3" y="4"/>
                    </a:cubicBezTo>
                    <a:cubicBezTo>
                      <a:pt x="4" y="2"/>
                      <a:pt x="4" y="2"/>
                      <a:pt x="4" y="2"/>
                    </a:cubicBezTo>
                    <a:cubicBezTo>
                      <a:pt x="1" y="0"/>
                      <a:pt x="1" y="0"/>
                      <a:pt x="1" y="0"/>
                    </a:cubicBezTo>
                  </a:path>
                </a:pathLst>
              </a:custGeom>
              <a:solidFill>
                <a:srgbClr val="CFCF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17"/>
              <p:cNvSpPr>
                <a:spLocks noEditPoints="1"/>
              </p:cNvSpPr>
              <p:nvPr/>
            </p:nvSpPr>
            <p:spPr bwMode="auto">
              <a:xfrm>
                <a:off x="7196138" y="4456113"/>
                <a:ext cx="1046163" cy="1631950"/>
              </a:xfrm>
              <a:custGeom>
                <a:gdLst>
                  <a:gd name="T0" fmla="*/ 8 w 432"/>
                  <a:gd name="T1" fmla="*/ 604 h 675"/>
                  <a:gd name="T2" fmla="*/ 39 w 432"/>
                  <a:gd name="T3" fmla="*/ 675 h 675"/>
                  <a:gd name="T4" fmla="*/ 67 w 432"/>
                  <a:gd name="T5" fmla="*/ 629 h 675"/>
                  <a:gd name="T6" fmla="*/ 8 w 432"/>
                  <a:gd name="T7" fmla="*/ 604 h 675"/>
                  <a:gd name="T8" fmla="*/ 170 w 432"/>
                  <a:gd name="T9" fmla="*/ 77 h 675"/>
                  <a:gd name="T10" fmla="*/ 134 w 432"/>
                  <a:gd name="T11" fmla="*/ 142 h 675"/>
                  <a:gd name="T12" fmla="*/ 15 w 432"/>
                  <a:gd name="T13" fmla="*/ 461 h 675"/>
                  <a:gd name="T14" fmla="*/ 0 w 432"/>
                  <a:gd name="T15" fmla="*/ 535 h 675"/>
                  <a:gd name="T16" fmla="*/ 170 w 432"/>
                  <a:gd name="T17" fmla="*/ 77 h 675"/>
                  <a:gd name="T18" fmla="*/ 329 w 432"/>
                  <a:gd name="T19" fmla="*/ 0 h 675"/>
                  <a:gd name="T20" fmla="*/ 222 w 432"/>
                  <a:gd name="T21" fmla="*/ 31 h 675"/>
                  <a:gd name="T22" fmla="*/ 388 w 432"/>
                  <a:gd name="T23" fmla="*/ 101 h 675"/>
                  <a:gd name="T24" fmla="*/ 407 w 432"/>
                  <a:gd name="T25" fmla="*/ 71 h 675"/>
                  <a:gd name="T26" fmla="*/ 337 w 432"/>
                  <a:gd name="T27" fmla="*/ 41 h 675"/>
                  <a:gd name="T28" fmla="*/ 333 w 432"/>
                  <a:gd name="T29" fmla="*/ 33 h 675"/>
                  <a:gd name="T30" fmla="*/ 339 w 432"/>
                  <a:gd name="T31" fmla="*/ 28 h 675"/>
                  <a:gd name="T32" fmla="*/ 341 w 432"/>
                  <a:gd name="T33" fmla="*/ 29 h 675"/>
                  <a:gd name="T34" fmla="*/ 414 w 432"/>
                  <a:gd name="T35" fmla="*/ 60 h 675"/>
                  <a:gd name="T36" fmla="*/ 432 w 432"/>
                  <a:gd name="T37" fmla="*/ 29 h 675"/>
                  <a:gd name="T38" fmla="*/ 431 w 432"/>
                  <a:gd name="T39" fmla="*/ 28 h 675"/>
                  <a:gd name="T40" fmla="*/ 407 w 432"/>
                  <a:gd name="T41" fmla="*/ 16 h 675"/>
                  <a:gd name="T42" fmla="*/ 405 w 432"/>
                  <a:gd name="T43" fmla="*/ 15 h 675"/>
                  <a:gd name="T44" fmla="*/ 380 w 432"/>
                  <a:gd name="T45" fmla="*/ 7 h 675"/>
                  <a:gd name="T46" fmla="*/ 374 w 432"/>
                  <a:gd name="T47" fmla="*/ 5 h 675"/>
                  <a:gd name="T48" fmla="*/ 371 w 432"/>
                  <a:gd name="T49" fmla="*/ 4 h 675"/>
                  <a:gd name="T50" fmla="*/ 329 w 432"/>
                  <a:gd name="T51" fmla="*/ 0 h 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432" h="675">
                    <a:moveTo>
                      <a:pt x="8" y="604"/>
                    </a:moveTo>
                    <a:cubicBezTo>
                      <a:pt x="14" y="630"/>
                      <a:pt x="25" y="654"/>
                      <a:pt x="39" y="675"/>
                    </a:cubicBezTo>
                    <a:cubicBezTo>
                      <a:pt x="67" y="629"/>
                      <a:pt x="67" y="629"/>
                      <a:pt x="67" y="629"/>
                    </a:cubicBezTo>
                    <a:cubicBezTo>
                      <a:pt x="8" y="604"/>
                      <a:pt x="8" y="604"/>
                      <a:pt x="8" y="604"/>
                    </a:cubicBezTo>
                    <a:moveTo>
                      <a:pt x="170" y="77"/>
                    </a:moveTo>
                    <a:cubicBezTo>
                      <a:pt x="155" y="96"/>
                      <a:pt x="143" y="117"/>
                      <a:pt x="134" y="142"/>
                    </a:cubicBezTo>
                    <a:cubicBezTo>
                      <a:pt x="15" y="461"/>
                      <a:pt x="15" y="461"/>
                      <a:pt x="15" y="461"/>
                    </a:cubicBezTo>
                    <a:cubicBezTo>
                      <a:pt x="6" y="486"/>
                      <a:pt x="1" y="511"/>
                      <a:pt x="0" y="535"/>
                    </a:cubicBezTo>
                    <a:cubicBezTo>
                      <a:pt x="170" y="77"/>
                      <a:pt x="170" y="77"/>
                      <a:pt x="170" y="77"/>
                    </a:cubicBezTo>
                    <a:moveTo>
                      <a:pt x="329" y="0"/>
                    </a:moveTo>
                    <a:cubicBezTo>
                      <a:pt x="291" y="0"/>
                      <a:pt x="254" y="11"/>
                      <a:pt x="222" y="31"/>
                    </a:cubicBezTo>
                    <a:cubicBezTo>
                      <a:pt x="388" y="101"/>
                      <a:pt x="388" y="101"/>
                      <a:pt x="388" y="101"/>
                    </a:cubicBezTo>
                    <a:cubicBezTo>
                      <a:pt x="407" y="71"/>
                      <a:pt x="407" y="71"/>
                      <a:pt x="407" y="71"/>
                    </a:cubicBezTo>
                    <a:cubicBezTo>
                      <a:pt x="337" y="41"/>
                      <a:pt x="337" y="41"/>
                      <a:pt x="337" y="41"/>
                    </a:cubicBezTo>
                    <a:cubicBezTo>
                      <a:pt x="333" y="40"/>
                      <a:pt x="332" y="36"/>
                      <a:pt x="333" y="33"/>
                    </a:cubicBezTo>
                    <a:cubicBezTo>
                      <a:pt x="334" y="30"/>
                      <a:pt x="337" y="28"/>
                      <a:pt x="339" y="28"/>
                    </a:cubicBezTo>
                    <a:cubicBezTo>
                      <a:pt x="340" y="28"/>
                      <a:pt x="341" y="29"/>
                      <a:pt x="341" y="29"/>
                    </a:cubicBezTo>
                    <a:cubicBezTo>
                      <a:pt x="414" y="60"/>
                      <a:pt x="414" y="60"/>
                      <a:pt x="414" y="60"/>
                    </a:cubicBezTo>
                    <a:cubicBezTo>
                      <a:pt x="432" y="29"/>
                      <a:pt x="432" y="29"/>
                      <a:pt x="432" y="29"/>
                    </a:cubicBezTo>
                    <a:cubicBezTo>
                      <a:pt x="432" y="29"/>
                      <a:pt x="431" y="29"/>
                      <a:pt x="431" y="28"/>
                    </a:cubicBezTo>
                    <a:cubicBezTo>
                      <a:pt x="423" y="24"/>
                      <a:pt x="415" y="20"/>
                      <a:pt x="407" y="16"/>
                    </a:cubicBezTo>
                    <a:cubicBezTo>
                      <a:pt x="405" y="15"/>
                      <a:pt x="405" y="15"/>
                      <a:pt x="405" y="15"/>
                    </a:cubicBezTo>
                    <a:cubicBezTo>
                      <a:pt x="396" y="12"/>
                      <a:pt x="388" y="9"/>
                      <a:pt x="380" y="7"/>
                    </a:cubicBezTo>
                    <a:cubicBezTo>
                      <a:pt x="378" y="6"/>
                      <a:pt x="376" y="6"/>
                      <a:pt x="374" y="5"/>
                    </a:cubicBezTo>
                    <a:cubicBezTo>
                      <a:pt x="373" y="5"/>
                      <a:pt x="372" y="5"/>
                      <a:pt x="371" y="4"/>
                    </a:cubicBezTo>
                    <a:cubicBezTo>
                      <a:pt x="357" y="1"/>
                      <a:pt x="342" y="0"/>
                      <a:pt x="329" y="0"/>
                    </a:cubicBezTo>
                  </a:path>
                </a:pathLst>
              </a:custGeom>
              <a:solidFill>
                <a:srgbClr val="DBDBD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18"/>
              <p:cNvSpPr/>
              <p:nvPr/>
            </p:nvSpPr>
            <p:spPr bwMode="auto">
              <a:xfrm>
                <a:off x="7145338" y="4498975"/>
                <a:ext cx="990600" cy="1477963"/>
              </a:xfrm>
              <a:custGeom>
                <a:gdLst>
                  <a:gd name="T0" fmla="*/ 325 w 624"/>
                  <a:gd name="T1" fmla="*/ 0 h 931"/>
                  <a:gd name="T2" fmla="*/ 291 w 624"/>
                  <a:gd name="T3" fmla="*/ 90 h 931"/>
                  <a:gd name="T4" fmla="*/ 32 w 624"/>
                  <a:gd name="T5" fmla="*/ 788 h 931"/>
                  <a:gd name="T6" fmla="*/ 0 w 624"/>
                  <a:gd name="T7" fmla="*/ 875 h 931"/>
                  <a:gd name="T8" fmla="*/ 44 w 624"/>
                  <a:gd name="T9" fmla="*/ 893 h 931"/>
                  <a:gd name="T10" fmla="*/ 134 w 624"/>
                  <a:gd name="T11" fmla="*/ 931 h 931"/>
                  <a:gd name="T12" fmla="*/ 624 w 624"/>
                  <a:gd name="T13" fmla="*/ 127 h 931"/>
                  <a:gd name="T14" fmla="*/ 371 w 624"/>
                  <a:gd name="T15" fmla="*/ 20 h 931"/>
                  <a:gd name="T16" fmla="*/ 325 w 624"/>
                  <a:gd name="T17" fmla="*/ 0 h 9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4" h="931">
                    <a:moveTo>
                      <a:pt x="325" y="0"/>
                    </a:moveTo>
                    <a:lnTo>
                      <a:pt x="291" y="90"/>
                    </a:lnTo>
                    <a:lnTo>
                      <a:pt x="32" y="788"/>
                    </a:lnTo>
                    <a:lnTo>
                      <a:pt x="0" y="875"/>
                    </a:lnTo>
                    <a:lnTo>
                      <a:pt x="44" y="893"/>
                    </a:lnTo>
                    <a:lnTo>
                      <a:pt x="134" y="931"/>
                    </a:lnTo>
                    <a:lnTo>
                      <a:pt x="624" y="127"/>
                    </a:lnTo>
                    <a:lnTo>
                      <a:pt x="371" y="20"/>
                    </a:lnTo>
                    <a:lnTo>
                      <a:pt x="325" y="0"/>
                    </a:lnTo>
                    <a:close/>
                  </a:path>
                </a:pathLst>
              </a:custGeom>
              <a:solidFill>
                <a:srgbClr val="88888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19"/>
              <p:cNvSpPr/>
              <p:nvPr/>
            </p:nvSpPr>
            <p:spPr bwMode="auto">
              <a:xfrm>
                <a:off x="7145338" y="4498975"/>
                <a:ext cx="990600" cy="1477963"/>
              </a:xfrm>
              <a:custGeom>
                <a:gdLst>
                  <a:gd name="T0" fmla="*/ 325 w 624"/>
                  <a:gd name="T1" fmla="*/ 0 h 931"/>
                  <a:gd name="T2" fmla="*/ 291 w 624"/>
                  <a:gd name="T3" fmla="*/ 90 h 931"/>
                  <a:gd name="T4" fmla="*/ 32 w 624"/>
                  <a:gd name="T5" fmla="*/ 788 h 931"/>
                  <a:gd name="T6" fmla="*/ 0 w 624"/>
                  <a:gd name="T7" fmla="*/ 875 h 931"/>
                  <a:gd name="T8" fmla="*/ 44 w 624"/>
                  <a:gd name="T9" fmla="*/ 893 h 931"/>
                  <a:gd name="T10" fmla="*/ 134 w 624"/>
                  <a:gd name="T11" fmla="*/ 931 h 931"/>
                  <a:gd name="T12" fmla="*/ 624 w 624"/>
                  <a:gd name="T13" fmla="*/ 127 h 931"/>
                  <a:gd name="T14" fmla="*/ 371 w 624"/>
                  <a:gd name="T15" fmla="*/ 20 h 931"/>
                  <a:gd name="T16" fmla="*/ 325 w 624"/>
                  <a:gd name="T17" fmla="*/ 0 h 9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4" h="931">
                    <a:moveTo>
                      <a:pt x="325" y="0"/>
                    </a:moveTo>
                    <a:lnTo>
                      <a:pt x="291" y="90"/>
                    </a:lnTo>
                    <a:lnTo>
                      <a:pt x="32" y="788"/>
                    </a:lnTo>
                    <a:lnTo>
                      <a:pt x="0" y="875"/>
                    </a:lnTo>
                    <a:lnTo>
                      <a:pt x="44" y="893"/>
                    </a:lnTo>
                    <a:lnTo>
                      <a:pt x="134" y="931"/>
                    </a:lnTo>
                    <a:lnTo>
                      <a:pt x="624" y="127"/>
                    </a:lnTo>
                    <a:lnTo>
                      <a:pt x="371" y="20"/>
                    </a:lnTo>
                    <a:lnTo>
                      <a:pt x="325"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20"/>
              <p:cNvSpPr/>
              <p:nvPr/>
            </p:nvSpPr>
            <p:spPr bwMode="auto">
              <a:xfrm>
                <a:off x="7999413" y="4524375"/>
                <a:ext cx="198438" cy="103188"/>
              </a:xfrm>
              <a:custGeom>
                <a:gdLst>
                  <a:gd name="T0" fmla="*/ 7 w 82"/>
                  <a:gd name="T1" fmla="*/ 0 h 43"/>
                  <a:gd name="T2" fmla="*/ 1 w 82"/>
                  <a:gd name="T3" fmla="*/ 5 h 43"/>
                  <a:gd name="T4" fmla="*/ 5 w 82"/>
                  <a:gd name="T5" fmla="*/ 13 h 43"/>
                  <a:gd name="T6" fmla="*/ 75 w 82"/>
                  <a:gd name="T7" fmla="*/ 43 h 43"/>
                  <a:gd name="T8" fmla="*/ 82 w 82"/>
                  <a:gd name="T9" fmla="*/ 32 h 43"/>
                  <a:gd name="T10" fmla="*/ 9 w 82"/>
                  <a:gd name="T11" fmla="*/ 1 h 43"/>
                  <a:gd name="T12" fmla="*/ 7 w 82"/>
                  <a:gd name="T13" fmla="*/ 0 h 43"/>
                </a:gdLst>
                <a:cxnLst>
                  <a:cxn ang="0">
                    <a:pos x="T0" y="T1"/>
                  </a:cxn>
                  <a:cxn ang="0">
                    <a:pos x="T2" y="T3"/>
                  </a:cxn>
                  <a:cxn ang="0">
                    <a:pos x="T4" y="T5"/>
                  </a:cxn>
                  <a:cxn ang="0">
                    <a:pos x="T6" y="T7"/>
                  </a:cxn>
                  <a:cxn ang="0">
                    <a:pos x="T8" y="T9"/>
                  </a:cxn>
                  <a:cxn ang="0">
                    <a:pos x="T10" y="T11"/>
                  </a:cxn>
                  <a:cxn ang="0">
                    <a:pos x="T12" y="T13"/>
                  </a:cxn>
                </a:cxnLst>
                <a:rect l="0" t="0" r="r" b="b"/>
                <a:pathLst>
                  <a:path w="82" h="43">
                    <a:moveTo>
                      <a:pt x="7" y="0"/>
                    </a:moveTo>
                    <a:cubicBezTo>
                      <a:pt x="5" y="0"/>
                      <a:pt x="2" y="2"/>
                      <a:pt x="1" y="5"/>
                    </a:cubicBezTo>
                    <a:cubicBezTo>
                      <a:pt x="0" y="8"/>
                      <a:pt x="1" y="12"/>
                      <a:pt x="5" y="13"/>
                    </a:cubicBezTo>
                    <a:cubicBezTo>
                      <a:pt x="75" y="43"/>
                      <a:pt x="75" y="43"/>
                      <a:pt x="75" y="43"/>
                    </a:cubicBezTo>
                    <a:cubicBezTo>
                      <a:pt x="82" y="32"/>
                      <a:pt x="82" y="32"/>
                      <a:pt x="82" y="32"/>
                    </a:cubicBezTo>
                    <a:cubicBezTo>
                      <a:pt x="9" y="1"/>
                      <a:pt x="9" y="1"/>
                      <a:pt x="9" y="1"/>
                    </a:cubicBezTo>
                    <a:cubicBezTo>
                      <a:pt x="9" y="1"/>
                      <a:pt x="8" y="0"/>
                      <a:pt x="7" y="0"/>
                    </a:cubicBezTo>
                  </a:path>
                </a:pathLst>
              </a:custGeom>
              <a:solidFill>
                <a:srgbClr val="92929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21"/>
              <p:cNvSpPr/>
              <p:nvPr/>
            </p:nvSpPr>
            <p:spPr bwMode="auto">
              <a:xfrm>
                <a:off x="8181976" y="4321175"/>
                <a:ext cx="73025" cy="127000"/>
              </a:xfrm>
              <a:custGeom>
                <a:gdLst>
                  <a:gd name="T0" fmla="*/ 0 w 46"/>
                  <a:gd name="T1" fmla="*/ 71 h 80"/>
                  <a:gd name="T2" fmla="*/ 20 w 46"/>
                  <a:gd name="T3" fmla="*/ 80 h 80"/>
                  <a:gd name="T4" fmla="*/ 46 w 46"/>
                  <a:gd name="T5" fmla="*/ 7 h 80"/>
                  <a:gd name="T6" fmla="*/ 27 w 46"/>
                  <a:gd name="T7" fmla="*/ 0 h 80"/>
                  <a:gd name="T8" fmla="*/ 0 w 46"/>
                  <a:gd name="T9" fmla="*/ 71 h 80"/>
                </a:gdLst>
                <a:cxnLst>
                  <a:cxn ang="0">
                    <a:pos x="T0" y="T1"/>
                  </a:cxn>
                  <a:cxn ang="0">
                    <a:pos x="T2" y="T3"/>
                  </a:cxn>
                  <a:cxn ang="0">
                    <a:pos x="T4" y="T5"/>
                  </a:cxn>
                  <a:cxn ang="0">
                    <a:pos x="T6" y="T7"/>
                  </a:cxn>
                  <a:cxn ang="0">
                    <a:pos x="T8" y="T9"/>
                  </a:cxn>
                </a:cxnLst>
                <a:rect l="0" t="0" r="r" b="b"/>
                <a:pathLst>
                  <a:path w="46" h="80">
                    <a:moveTo>
                      <a:pt x="0" y="71"/>
                    </a:moveTo>
                    <a:lnTo>
                      <a:pt x="20" y="80"/>
                    </a:lnTo>
                    <a:lnTo>
                      <a:pt x="46" y="7"/>
                    </a:lnTo>
                    <a:lnTo>
                      <a:pt x="27" y="0"/>
                    </a:lnTo>
                    <a:lnTo>
                      <a:pt x="0" y="71"/>
                    </a:lnTo>
                    <a:close/>
                  </a:path>
                </a:pathLst>
              </a:custGeom>
              <a:solidFill>
                <a:srgbClr val="E0E0E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Freeform 22"/>
              <p:cNvSpPr>
                <a:spLocks noEditPoints="1"/>
              </p:cNvSpPr>
              <p:nvPr/>
            </p:nvSpPr>
            <p:spPr bwMode="auto">
              <a:xfrm>
                <a:off x="8255001" y="3309938"/>
                <a:ext cx="1239838" cy="2268538"/>
              </a:xfrm>
              <a:custGeom>
                <a:gdLst>
                  <a:gd name="T0" fmla="*/ 303 w 512"/>
                  <a:gd name="T1" fmla="*/ 857 h 938"/>
                  <a:gd name="T2" fmla="*/ 224 w 512"/>
                  <a:gd name="T3" fmla="*/ 805 h 938"/>
                  <a:gd name="T4" fmla="*/ 93 w 512"/>
                  <a:gd name="T5" fmla="*/ 701 h 938"/>
                  <a:gd name="T6" fmla="*/ 107 w 512"/>
                  <a:gd name="T7" fmla="*/ 557 h 938"/>
                  <a:gd name="T8" fmla="*/ 160 w 512"/>
                  <a:gd name="T9" fmla="*/ 386 h 938"/>
                  <a:gd name="T10" fmla="*/ 89 w 512"/>
                  <a:gd name="T11" fmla="*/ 184 h 938"/>
                  <a:gd name="T12" fmla="*/ 66 w 512"/>
                  <a:gd name="T13" fmla="*/ 209 h 938"/>
                  <a:gd name="T14" fmla="*/ 75 w 512"/>
                  <a:gd name="T15" fmla="*/ 170 h 938"/>
                  <a:gd name="T16" fmla="*/ 0 w 512"/>
                  <a:gd name="T17" fmla="*/ 60 h 938"/>
                  <a:gd name="T18" fmla="*/ 95 w 512"/>
                  <a:gd name="T19" fmla="*/ 20 h 938"/>
                  <a:gd name="T20" fmla="*/ 105 w 512"/>
                  <a:gd name="T21" fmla="*/ 141 h 938"/>
                  <a:gd name="T22" fmla="*/ 152 w 512"/>
                  <a:gd name="T23" fmla="*/ 240 h 938"/>
                  <a:gd name="T24" fmla="*/ 133 w 512"/>
                  <a:gd name="T25" fmla="*/ 530 h 938"/>
                  <a:gd name="T26" fmla="*/ 100 w 512"/>
                  <a:gd name="T27" fmla="*/ 614 h 938"/>
                  <a:gd name="T28" fmla="*/ 155 w 512"/>
                  <a:gd name="T29" fmla="*/ 748 h 938"/>
                  <a:gd name="T30" fmla="*/ 266 w 512"/>
                  <a:gd name="T31" fmla="*/ 802 h 938"/>
                  <a:gd name="T32" fmla="*/ 250 w 512"/>
                  <a:gd name="T33" fmla="*/ 710 h 938"/>
                  <a:gd name="T34" fmla="*/ 364 w 512"/>
                  <a:gd name="T35" fmla="*/ 661 h 938"/>
                  <a:gd name="T36" fmla="*/ 313 w 512"/>
                  <a:gd name="T37" fmla="*/ 813 h 938"/>
                  <a:gd name="T38" fmla="*/ 313 w 512"/>
                  <a:gd name="T39" fmla="*/ 848 h 938"/>
                  <a:gd name="T40" fmla="*/ 449 w 512"/>
                  <a:gd name="T41" fmla="*/ 917 h 938"/>
                  <a:gd name="T42" fmla="*/ 478 w 512"/>
                  <a:gd name="T43" fmla="*/ 904 h 938"/>
                  <a:gd name="T44" fmla="*/ 502 w 512"/>
                  <a:gd name="T45" fmla="*/ 922 h 938"/>
                  <a:gd name="T46" fmla="*/ 465 w 512"/>
                  <a:gd name="T47" fmla="*/ 925 h 938"/>
                  <a:gd name="T48" fmla="*/ 383 w 512"/>
                  <a:gd name="T49" fmla="*/ 927 h 938"/>
                  <a:gd name="T50" fmla="*/ 304 w 512"/>
                  <a:gd name="T51" fmla="*/ 661 h 938"/>
                  <a:gd name="T52" fmla="*/ 273 w 512"/>
                  <a:gd name="T53" fmla="*/ 785 h 938"/>
                  <a:gd name="T54" fmla="*/ 310 w 512"/>
                  <a:gd name="T55" fmla="*/ 800 h 938"/>
                  <a:gd name="T56" fmla="*/ 356 w 512"/>
                  <a:gd name="T57" fmla="*/ 672 h 938"/>
                  <a:gd name="T58" fmla="*/ 304 w 512"/>
                  <a:gd name="T59" fmla="*/ 661 h 938"/>
                  <a:gd name="T60" fmla="*/ 13 w 512"/>
                  <a:gd name="T61" fmla="*/ 60 h 938"/>
                  <a:gd name="T62" fmla="*/ 84 w 512"/>
                  <a:gd name="T63" fmla="*/ 160 h 938"/>
                  <a:gd name="T64" fmla="*/ 93 w 512"/>
                  <a:gd name="T65" fmla="*/ 136 h 938"/>
                  <a:gd name="T66" fmla="*/ 87 w 512"/>
                  <a:gd name="T67" fmla="*/ 30 h 938"/>
                  <a:gd name="T68" fmla="*/ 40 w 512"/>
                  <a:gd name="T69" fmla="*/ 21 h 9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2" h="938">
                    <a:moveTo>
                      <a:pt x="367" y="918"/>
                    </a:moveTo>
                    <a:cubicBezTo>
                      <a:pt x="341" y="903"/>
                      <a:pt x="321" y="880"/>
                      <a:pt x="303" y="857"/>
                    </a:cubicBezTo>
                    <a:cubicBezTo>
                      <a:pt x="293" y="844"/>
                      <a:pt x="283" y="831"/>
                      <a:pt x="275" y="817"/>
                    </a:cubicBezTo>
                    <a:cubicBezTo>
                      <a:pt x="258" y="816"/>
                      <a:pt x="241" y="812"/>
                      <a:pt x="224" y="805"/>
                    </a:cubicBezTo>
                    <a:cubicBezTo>
                      <a:pt x="196" y="794"/>
                      <a:pt x="169" y="776"/>
                      <a:pt x="148" y="759"/>
                    </a:cubicBezTo>
                    <a:cubicBezTo>
                      <a:pt x="128" y="744"/>
                      <a:pt x="105" y="727"/>
                      <a:pt x="93" y="701"/>
                    </a:cubicBezTo>
                    <a:cubicBezTo>
                      <a:pt x="81" y="676"/>
                      <a:pt x="79" y="644"/>
                      <a:pt x="87" y="610"/>
                    </a:cubicBezTo>
                    <a:cubicBezTo>
                      <a:pt x="92" y="592"/>
                      <a:pt x="100" y="574"/>
                      <a:pt x="107" y="557"/>
                    </a:cubicBezTo>
                    <a:cubicBezTo>
                      <a:pt x="112" y="546"/>
                      <a:pt x="117" y="535"/>
                      <a:pt x="121" y="525"/>
                    </a:cubicBezTo>
                    <a:cubicBezTo>
                      <a:pt x="137" y="480"/>
                      <a:pt x="153" y="434"/>
                      <a:pt x="160" y="386"/>
                    </a:cubicBezTo>
                    <a:cubicBezTo>
                      <a:pt x="165" y="349"/>
                      <a:pt x="166" y="294"/>
                      <a:pt x="141" y="247"/>
                    </a:cubicBezTo>
                    <a:cubicBezTo>
                      <a:pt x="128" y="223"/>
                      <a:pt x="109" y="203"/>
                      <a:pt x="89" y="184"/>
                    </a:cubicBezTo>
                    <a:cubicBezTo>
                      <a:pt x="78" y="214"/>
                      <a:pt x="78" y="214"/>
                      <a:pt x="78" y="214"/>
                    </a:cubicBezTo>
                    <a:cubicBezTo>
                      <a:pt x="66" y="209"/>
                      <a:pt x="66" y="209"/>
                      <a:pt x="66" y="209"/>
                    </a:cubicBezTo>
                    <a:cubicBezTo>
                      <a:pt x="79" y="174"/>
                      <a:pt x="79" y="174"/>
                      <a:pt x="79" y="174"/>
                    </a:cubicBezTo>
                    <a:cubicBezTo>
                      <a:pt x="78" y="173"/>
                      <a:pt x="76" y="172"/>
                      <a:pt x="75" y="170"/>
                    </a:cubicBezTo>
                    <a:cubicBezTo>
                      <a:pt x="56" y="152"/>
                      <a:pt x="35" y="133"/>
                      <a:pt x="19" y="110"/>
                    </a:cubicBezTo>
                    <a:cubicBezTo>
                      <a:pt x="11" y="98"/>
                      <a:pt x="0" y="81"/>
                      <a:pt x="0" y="60"/>
                    </a:cubicBezTo>
                    <a:cubicBezTo>
                      <a:pt x="0" y="37"/>
                      <a:pt x="15" y="16"/>
                      <a:pt x="36" y="8"/>
                    </a:cubicBezTo>
                    <a:cubicBezTo>
                      <a:pt x="55" y="0"/>
                      <a:pt x="79" y="5"/>
                      <a:pt x="95" y="20"/>
                    </a:cubicBezTo>
                    <a:cubicBezTo>
                      <a:pt x="111" y="34"/>
                      <a:pt x="120" y="55"/>
                      <a:pt x="120" y="78"/>
                    </a:cubicBezTo>
                    <a:cubicBezTo>
                      <a:pt x="120" y="101"/>
                      <a:pt x="112" y="122"/>
                      <a:pt x="105" y="141"/>
                    </a:cubicBezTo>
                    <a:cubicBezTo>
                      <a:pt x="94" y="170"/>
                      <a:pt x="94" y="170"/>
                      <a:pt x="94" y="170"/>
                    </a:cubicBezTo>
                    <a:cubicBezTo>
                      <a:pt x="116" y="191"/>
                      <a:pt x="137" y="213"/>
                      <a:pt x="152" y="240"/>
                    </a:cubicBezTo>
                    <a:cubicBezTo>
                      <a:pt x="179" y="291"/>
                      <a:pt x="178" y="348"/>
                      <a:pt x="173" y="388"/>
                    </a:cubicBezTo>
                    <a:cubicBezTo>
                      <a:pt x="166" y="438"/>
                      <a:pt x="149" y="485"/>
                      <a:pt x="133" y="530"/>
                    </a:cubicBezTo>
                    <a:cubicBezTo>
                      <a:pt x="129" y="541"/>
                      <a:pt x="124" y="552"/>
                      <a:pt x="119" y="563"/>
                    </a:cubicBezTo>
                    <a:cubicBezTo>
                      <a:pt x="112" y="580"/>
                      <a:pt x="104" y="597"/>
                      <a:pt x="100" y="614"/>
                    </a:cubicBezTo>
                    <a:cubicBezTo>
                      <a:pt x="92" y="644"/>
                      <a:pt x="94" y="673"/>
                      <a:pt x="105" y="695"/>
                    </a:cubicBezTo>
                    <a:cubicBezTo>
                      <a:pt x="116" y="717"/>
                      <a:pt x="136" y="733"/>
                      <a:pt x="155" y="748"/>
                    </a:cubicBezTo>
                    <a:cubicBezTo>
                      <a:pt x="177" y="765"/>
                      <a:pt x="201" y="781"/>
                      <a:pt x="229" y="792"/>
                    </a:cubicBezTo>
                    <a:cubicBezTo>
                      <a:pt x="241" y="797"/>
                      <a:pt x="254" y="801"/>
                      <a:pt x="266" y="802"/>
                    </a:cubicBezTo>
                    <a:cubicBezTo>
                      <a:pt x="264" y="798"/>
                      <a:pt x="263" y="795"/>
                      <a:pt x="261" y="791"/>
                    </a:cubicBezTo>
                    <a:cubicBezTo>
                      <a:pt x="253" y="771"/>
                      <a:pt x="244" y="742"/>
                      <a:pt x="250" y="710"/>
                    </a:cubicBezTo>
                    <a:cubicBezTo>
                      <a:pt x="256" y="681"/>
                      <a:pt x="276" y="656"/>
                      <a:pt x="299" y="648"/>
                    </a:cubicBezTo>
                    <a:cubicBezTo>
                      <a:pt x="321" y="640"/>
                      <a:pt x="346" y="645"/>
                      <a:pt x="364" y="661"/>
                    </a:cubicBezTo>
                    <a:cubicBezTo>
                      <a:pt x="387" y="682"/>
                      <a:pt x="395" y="721"/>
                      <a:pt x="382" y="754"/>
                    </a:cubicBezTo>
                    <a:cubicBezTo>
                      <a:pt x="371" y="782"/>
                      <a:pt x="344" y="805"/>
                      <a:pt x="313" y="813"/>
                    </a:cubicBezTo>
                    <a:cubicBezTo>
                      <a:pt x="305" y="815"/>
                      <a:pt x="298" y="816"/>
                      <a:pt x="290" y="817"/>
                    </a:cubicBezTo>
                    <a:cubicBezTo>
                      <a:pt x="297" y="828"/>
                      <a:pt x="305" y="838"/>
                      <a:pt x="313" y="848"/>
                    </a:cubicBezTo>
                    <a:cubicBezTo>
                      <a:pt x="330" y="870"/>
                      <a:pt x="350" y="892"/>
                      <a:pt x="373" y="906"/>
                    </a:cubicBezTo>
                    <a:cubicBezTo>
                      <a:pt x="399" y="922"/>
                      <a:pt x="426" y="926"/>
                      <a:pt x="449" y="917"/>
                    </a:cubicBezTo>
                    <a:cubicBezTo>
                      <a:pt x="452" y="915"/>
                      <a:pt x="456" y="914"/>
                      <a:pt x="460" y="912"/>
                    </a:cubicBezTo>
                    <a:cubicBezTo>
                      <a:pt x="465" y="909"/>
                      <a:pt x="471" y="906"/>
                      <a:pt x="478" y="904"/>
                    </a:cubicBezTo>
                    <a:cubicBezTo>
                      <a:pt x="488" y="901"/>
                      <a:pt x="503" y="902"/>
                      <a:pt x="512" y="913"/>
                    </a:cubicBezTo>
                    <a:cubicBezTo>
                      <a:pt x="502" y="922"/>
                      <a:pt x="502" y="922"/>
                      <a:pt x="502" y="922"/>
                    </a:cubicBezTo>
                    <a:cubicBezTo>
                      <a:pt x="497" y="916"/>
                      <a:pt x="488" y="916"/>
                      <a:pt x="481" y="918"/>
                    </a:cubicBezTo>
                    <a:cubicBezTo>
                      <a:pt x="475" y="919"/>
                      <a:pt x="470" y="922"/>
                      <a:pt x="465" y="925"/>
                    </a:cubicBezTo>
                    <a:cubicBezTo>
                      <a:pt x="461" y="926"/>
                      <a:pt x="457" y="928"/>
                      <a:pt x="453" y="930"/>
                    </a:cubicBezTo>
                    <a:cubicBezTo>
                      <a:pt x="432" y="938"/>
                      <a:pt x="407" y="937"/>
                      <a:pt x="383" y="927"/>
                    </a:cubicBezTo>
                    <a:cubicBezTo>
                      <a:pt x="378" y="924"/>
                      <a:pt x="372" y="922"/>
                      <a:pt x="367" y="918"/>
                    </a:cubicBezTo>
                    <a:close/>
                    <a:moveTo>
                      <a:pt x="304" y="661"/>
                    </a:moveTo>
                    <a:cubicBezTo>
                      <a:pt x="284" y="668"/>
                      <a:pt x="268" y="689"/>
                      <a:pt x="263" y="713"/>
                    </a:cubicBezTo>
                    <a:cubicBezTo>
                      <a:pt x="257" y="741"/>
                      <a:pt x="265" y="768"/>
                      <a:pt x="273" y="785"/>
                    </a:cubicBezTo>
                    <a:cubicBezTo>
                      <a:pt x="275" y="791"/>
                      <a:pt x="279" y="797"/>
                      <a:pt x="282" y="803"/>
                    </a:cubicBezTo>
                    <a:cubicBezTo>
                      <a:pt x="291" y="803"/>
                      <a:pt x="301" y="802"/>
                      <a:pt x="310" y="800"/>
                    </a:cubicBezTo>
                    <a:cubicBezTo>
                      <a:pt x="337" y="793"/>
                      <a:pt x="360" y="773"/>
                      <a:pt x="370" y="748"/>
                    </a:cubicBezTo>
                    <a:cubicBezTo>
                      <a:pt x="381" y="722"/>
                      <a:pt x="374" y="689"/>
                      <a:pt x="356" y="672"/>
                    </a:cubicBezTo>
                    <a:cubicBezTo>
                      <a:pt x="351" y="668"/>
                      <a:pt x="346" y="664"/>
                      <a:pt x="341" y="662"/>
                    </a:cubicBezTo>
                    <a:cubicBezTo>
                      <a:pt x="329" y="657"/>
                      <a:pt x="316" y="657"/>
                      <a:pt x="304" y="661"/>
                    </a:cubicBezTo>
                    <a:close/>
                    <a:moveTo>
                      <a:pt x="40" y="21"/>
                    </a:moveTo>
                    <a:cubicBezTo>
                      <a:pt x="25" y="27"/>
                      <a:pt x="13" y="43"/>
                      <a:pt x="13" y="60"/>
                    </a:cubicBezTo>
                    <a:cubicBezTo>
                      <a:pt x="13" y="72"/>
                      <a:pt x="18" y="86"/>
                      <a:pt x="29" y="101"/>
                    </a:cubicBezTo>
                    <a:cubicBezTo>
                      <a:pt x="45" y="123"/>
                      <a:pt x="65" y="142"/>
                      <a:pt x="84" y="160"/>
                    </a:cubicBezTo>
                    <a:cubicBezTo>
                      <a:pt x="84" y="160"/>
                      <a:pt x="84" y="160"/>
                      <a:pt x="84" y="160"/>
                    </a:cubicBezTo>
                    <a:cubicBezTo>
                      <a:pt x="93" y="136"/>
                      <a:pt x="93" y="136"/>
                      <a:pt x="93" y="136"/>
                    </a:cubicBezTo>
                    <a:cubicBezTo>
                      <a:pt x="100" y="118"/>
                      <a:pt x="107" y="98"/>
                      <a:pt x="107" y="78"/>
                    </a:cubicBezTo>
                    <a:cubicBezTo>
                      <a:pt x="107" y="60"/>
                      <a:pt x="99" y="42"/>
                      <a:pt x="87" y="30"/>
                    </a:cubicBezTo>
                    <a:cubicBezTo>
                      <a:pt x="83" y="27"/>
                      <a:pt x="78" y="24"/>
                      <a:pt x="73" y="22"/>
                    </a:cubicBezTo>
                    <a:cubicBezTo>
                      <a:pt x="63" y="17"/>
                      <a:pt x="51" y="17"/>
                      <a:pt x="40" y="2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23"/>
              <p:cNvSpPr/>
              <p:nvPr/>
            </p:nvSpPr>
            <p:spPr bwMode="auto">
              <a:xfrm>
                <a:off x="9434513" y="5264150"/>
                <a:ext cx="434975" cy="804863"/>
              </a:xfrm>
              <a:custGeom>
                <a:gdLst>
                  <a:gd name="T0" fmla="*/ 180 w 180"/>
                  <a:gd name="T1" fmla="*/ 3 h 333"/>
                  <a:gd name="T2" fmla="*/ 139 w 180"/>
                  <a:gd name="T3" fmla="*/ 98 h 333"/>
                  <a:gd name="T4" fmla="*/ 49 w 180"/>
                  <a:gd name="T5" fmla="*/ 130 h 333"/>
                  <a:gd name="T6" fmla="*/ 55 w 180"/>
                  <a:gd name="T7" fmla="*/ 139 h 333"/>
                  <a:gd name="T8" fmla="*/ 136 w 180"/>
                  <a:gd name="T9" fmla="*/ 330 h 333"/>
                  <a:gd name="T10" fmla="*/ 123 w 180"/>
                  <a:gd name="T11" fmla="*/ 333 h 333"/>
                  <a:gd name="T12" fmla="*/ 45 w 180"/>
                  <a:gd name="T13" fmla="*/ 147 h 333"/>
                  <a:gd name="T14" fmla="*/ 0 w 180"/>
                  <a:gd name="T15" fmla="*/ 109 h 333"/>
                  <a:gd name="T16" fmla="*/ 0 w 180"/>
                  <a:gd name="T17" fmla="*/ 95 h 333"/>
                  <a:gd name="T18" fmla="*/ 32 w 180"/>
                  <a:gd name="T19" fmla="*/ 106 h 333"/>
                  <a:gd name="T20" fmla="*/ 49 w 180"/>
                  <a:gd name="T21" fmla="*/ 116 h 333"/>
                  <a:gd name="T22" fmla="*/ 129 w 180"/>
                  <a:gd name="T23" fmla="*/ 89 h 333"/>
                  <a:gd name="T24" fmla="*/ 167 w 180"/>
                  <a:gd name="T25" fmla="*/ 0 h 333"/>
                  <a:gd name="T26" fmla="*/ 180 w 180"/>
                  <a:gd name="T27" fmla="*/ 3 h 3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0" h="333">
                    <a:moveTo>
                      <a:pt x="180" y="3"/>
                    </a:moveTo>
                    <a:cubicBezTo>
                      <a:pt x="171" y="45"/>
                      <a:pt x="158" y="76"/>
                      <a:pt x="139" y="98"/>
                    </a:cubicBezTo>
                    <a:cubicBezTo>
                      <a:pt x="114" y="126"/>
                      <a:pt x="79" y="139"/>
                      <a:pt x="49" y="130"/>
                    </a:cubicBezTo>
                    <a:cubicBezTo>
                      <a:pt x="51" y="133"/>
                      <a:pt x="53" y="136"/>
                      <a:pt x="55" y="139"/>
                    </a:cubicBezTo>
                    <a:cubicBezTo>
                      <a:pt x="93" y="196"/>
                      <a:pt x="121" y="262"/>
                      <a:pt x="136" y="330"/>
                    </a:cubicBezTo>
                    <a:cubicBezTo>
                      <a:pt x="123" y="333"/>
                      <a:pt x="123" y="333"/>
                      <a:pt x="123" y="333"/>
                    </a:cubicBezTo>
                    <a:cubicBezTo>
                      <a:pt x="109" y="267"/>
                      <a:pt x="82" y="202"/>
                      <a:pt x="45" y="147"/>
                    </a:cubicBezTo>
                    <a:cubicBezTo>
                      <a:pt x="32" y="129"/>
                      <a:pt x="18" y="109"/>
                      <a:pt x="0" y="109"/>
                    </a:cubicBezTo>
                    <a:cubicBezTo>
                      <a:pt x="0" y="95"/>
                      <a:pt x="0" y="95"/>
                      <a:pt x="0" y="95"/>
                    </a:cubicBezTo>
                    <a:cubicBezTo>
                      <a:pt x="14" y="94"/>
                      <a:pt x="23" y="100"/>
                      <a:pt x="32" y="106"/>
                    </a:cubicBezTo>
                    <a:cubicBezTo>
                      <a:pt x="37" y="110"/>
                      <a:pt x="43" y="113"/>
                      <a:pt x="49" y="116"/>
                    </a:cubicBezTo>
                    <a:cubicBezTo>
                      <a:pt x="79" y="126"/>
                      <a:pt x="111" y="110"/>
                      <a:pt x="129" y="89"/>
                    </a:cubicBezTo>
                    <a:cubicBezTo>
                      <a:pt x="147" y="68"/>
                      <a:pt x="159" y="40"/>
                      <a:pt x="167" y="0"/>
                    </a:cubicBezTo>
                    <a:lnTo>
                      <a:pt x="180" y="3"/>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24"/>
              <p:cNvSpPr/>
              <p:nvPr/>
            </p:nvSpPr>
            <p:spPr bwMode="auto">
              <a:xfrm>
                <a:off x="9747251" y="4767263"/>
                <a:ext cx="133350" cy="285750"/>
              </a:xfrm>
              <a:custGeom>
                <a:gdLst>
                  <a:gd name="T0" fmla="*/ 17 w 55"/>
                  <a:gd name="T1" fmla="*/ 54 h 118"/>
                  <a:gd name="T2" fmla="*/ 7 w 55"/>
                  <a:gd name="T3" fmla="*/ 116 h 118"/>
                  <a:gd name="T4" fmla="*/ 39 w 55"/>
                  <a:gd name="T5" fmla="*/ 64 h 118"/>
                  <a:gd name="T6" fmla="*/ 49 w 55"/>
                  <a:gd name="T7" fmla="*/ 2 h 118"/>
                  <a:gd name="T8" fmla="*/ 17 w 55"/>
                  <a:gd name="T9" fmla="*/ 54 h 118"/>
                </a:gdLst>
                <a:cxnLst>
                  <a:cxn ang="0">
                    <a:pos x="T0" y="T1"/>
                  </a:cxn>
                  <a:cxn ang="0">
                    <a:pos x="T2" y="T3"/>
                  </a:cxn>
                  <a:cxn ang="0">
                    <a:pos x="T4" y="T5"/>
                  </a:cxn>
                  <a:cxn ang="0">
                    <a:pos x="T6" y="T7"/>
                  </a:cxn>
                  <a:cxn ang="0">
                    <a:pos x="T8" y="T9"/>
                  </a:cxn>
                </a:cxnLst>
                <a:rect l="0" t="0" r="r" b="b"/>
                <a:pathLst>
                  <a:path w="55" h="118">
                    <a:moveTo>
                      <a:pt x="17" y="54"/>
                    </a:moveTo>
                    <a:cubicBezTo>
                      <a:pt x="5" y="86"/>
                      <a:pt x="0" y="113"/>
                      <a:pt x="7" y="116"/>
                    </a:cubicBezTo>
                    <a:cubicBezTo>
                      <a:pt x="13" y="118"/>
                      <a:pt x="27" y="95"/>
                      <a:pt x="39" y="64"/>
                    </a:cubicBezTo>
                    <a:cubicBezTo>
                      <a:pt x="50" y="32"/>
                      <a:pt x="55" y="5"/>
                      <a:pt x="49" y="2"/>
                    </a:cubicBezTo>
                    <a:cubicBezTo>
                      <a:pt x="43" y="0"/>
                      <a:pt x="28" y="23"/>
                      <a:pt x="17" y="54"/>
                    </a:cubicBezTo>
                    <a:close/>
                  </a:path>
                </a:pathLst>
              </a:custGeom>
              <a:solidFill>
                <a:srgbClr val="77777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25"/>
              <p:cNvSpPr/>
              <p:nvPr/>
            </p:nvSpPr>
            <p:spPr bwMode="auto">
              <a:xfrm>
                <a:off x="9752013" y="4743450"/>
                <a:ext cx="309563" cy="501650"/>
              </a:xfrm>
              <a:custGeom>
                <a:gdLst>
                  <a:gd name="T0" fmla="*/ 38 w 128"/>
                  <a:gd name="T1" fmla="*/ 20 h 207"/>
                  <a:gd name="T2" fmla="*/ 71 w 128"/>
                  <a:gd name="T3" fmla="*/ 13 h 207"/>
                  <a:gd name="T4" fmla="*/ 93 w 128"/>
                  <a:gd name="T5" fmla="*/ 54 h 207"/>
                  <a:gd name="T6" fmla="*/ 101 w 128"/>
                  <a:gd name="T7" fmla="*/ 30 h 207"/>
                  <a:gd name="T8" fmla="*/ 117 w 128"/>
                  <a:gd name="T9" fmla="*/ 23 h 207"/>
                  <a:gd name="T10" fmla="*/ 118 w 128"/>
                  <a:gd name="T11" fmla="*/ 24 h 207"/>
                  <a:gd name="T12" fmla="*/ 125 w 128"/>
                  <a:gd name="T13" fmla="*/ 40 h 207"/>
                  <a:gd name="T14" fmla="*/ 64 w 128"/>
                  <a:gd name="T15" fmla="*/ 207 h 207"/>
                  <a:gd name="T16" fmla="*/ 40 w 128"/>
                  <a:gd name="T17" fmla="*/ 196 h 207"/>
                  <a:gd name="T18" fmla="*/ 65 w 128"/>
                  <a:gd name="T19" fmla="*/ 127 h 207"/>
                  <a:gd name="T20" fmla="*/ 27 w 128"/>
                  <a:gd name="T21" fmla="*/ 140 h 207"/>
                  <a:gd name="T22" fmla="*/ 11 w 128"/>
                  <a:gd name="T23" fmla="*/ 139 h 207"/>
                  <a:gd name="T24" fmla="*/ 5 w 128"/>
                  <a:gd name="T25" fmla="*/ 133 h 207"/>
                  <a:gd name="T26" fmla="*/ 3 w 128"/>
                  <a:gd name="T27" fmla="*/ 116 h 207"/>
                  <a:gd name="T28" fmla="*/ 38 w 128"/>
                  <a:gd name="T29" fmla="*/ 20 h 2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8" h="206">
                    <a:moveTo>
                      <a:pt x="38" y="20"/>
                    </a:moveTo>
                    <a:cubicBezTo>
                      <a:pt x="42" y="7"/>
                      <a:pt x="63" y="0"/>
                      <a:pt x="71" y="13"/>
                    </a:cubicBezTo>
                    <a:cubicBezTo>
                      <a:pt x="82" y="30"/>
                      <a:pt x="91" y="49"/>
                      <a:pt x="93" y="54"/>
                    </a:cubicBezTo>
                    <a:cubicBezTo>
                      <a:pt x="101" y="30"/>
                      <a:pt x="101" y="30"/>
                      <a:pt x="101" y="30"/>
                    </a:cubicBezTo>
                    <a:cubicBezTo>
                      <a:pt x="104" y="24"/>
                      <a:pt x="111" y="21"/>
                      <a:pt x="117" y="23"/>
                    </a:cubicBezTo>
                    <a:cubicBezTo>
                      <a:pt x="118" y="24"/>
                      <a:pt x="118" y="24"/>
                      <a:pt x="118" y="24"/>
                    </a:cubicBezTo>
                    <a:cubicBezTo>
                      <a:pt x="125" y="27"/>
                      <a:pt x="128" y="34"/>
                      <a:pt x="125" y="40"/>
                    </a:cubicBezTo>
                    <a:cubicBezTo>
                      <a:pt x="64" y="207"/>
                      <a:pt x="64" y="207"/>
                      <a:pt x="64" y="207"/>
                    </a:cubicBezTo>
                    <a:cubicBezTo>
                      <a:pt x="40" y="196"/>
                      <a:pt x="40" y="196"/>
                      <a:pt x="40" y="196"/>
                    </a:cubicBezTo>
                    <a:cubicBezTo>
                      <a:pt x="65" y="127"/>
                      <a:pt x="65" y="127"/>
                      <a:pt x="65" y="127"/>
                    </a:cubicBezTo>
                    <a:cubicBezTo>
                      <a:pt x="60" y="129"/>
                      <a:pt x="34" y="137"/>
                      <a:pt x="27" y="140"/>
                    </a:cubicBezTo>
                    <a:cubicBezTo>
                      <a:pt x="18" y="143"/>
                      <a:pt x="11" y="139"/>
                      <a:pt x="11" y="139"/>
                    </a:cubicBezTo>
                    <a:cubicBezTo>
                      <a:pt x="9" y="137"/>
                      <a:pt x="7" y="135"/>
                      <a:pt x="5" y="133"/>
                    </a:cubicBezTo>
                    <a:cubicBezTo>
                      <a:pt x="2" y="128"/>
                      <a:pt x="0" y="121"/>
                      <a:pt x="3" y="116"/>
                    </a:cubicBezTo>
                    <a:cubicBezTo>
                      <a:pt x="13" y="99"/>
                      <a:pt x="34" y="34"/>
                      <a:pt x="38" y="2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Freeform 26"/>
              <p:cNvSpPr/>
              <p:nvPr/>
            </p:nvSpPr>
            <p:spPr bwMode="auto">
              <a:xfrm>
                <a:off x="9793288" y="5173663"/>
                <a:ext cx="130175" cy="223838"/>
              </a:xfrm>
              <a:custGeom>
                <a:gdLst>
                  <a:gd name="T0" fmla="*/ 10 w 54"/>
                  <a:gd name="T1" fmla="*/ 89 h 92"/>
                  <a:gd name="T2" fmla="*/ 10 w 54"/>
                  <a:gd name="T3" fmla="*/ 89 h 92"/>
                  <a:gd name="T4" fmla="*/ 28 w 54"/>
                  <a:gd name="T5" fmla="*/ 81 h 92"/>
                  <a:gd name="T6" fmla="*/ 54 w 54"/>
                  <a:gd name="T7" fmla="*/ 10 h 92"/>
                  <a:gd name="T8" fmla="*/ 29 w 54"/>
                  <a:gd name="T9" fmla="*/ 0 h 92"/>
                  <a:gd name="T10" fmla="*/ 3 w 54"/>
                  <a:gd name="T11" fmla="*/ 71 h 92"/>
                  <a:gd name="T12" fmla="*/ 10 w 54"/>
                  <a:gd name="T13" fmla="*/ 89 h 92"/>
                </a:gdLst>
                <a:cxnLst>
                  <a:cxn ang="0">
                    <a:pos x="T0" y="T1"/>
                  </a:cxn>
                  <a:cxn ang="0">
                    <a:pos x="T2" y="T3"/>
                  </a:cxn>
                  <a:cxn ang="0">
                    <a:pos x="T4" y="T5"/>
                  </a:cxn>
                  <a:cxn ang="0">
                    <a:pos x="T6" y="T7"/>
                  </a:cxn>
                  <a:cxn ang="0">
                    <a:pos x="T8" y="T9"/>
                  </a:cxn>
                  <a:cxn ang="0">
                    <a:pos x="T10" y="T11"/>
                  </a:cxn>
                  <a:cxn ang="0">
                    <a:pos x="T12" y="T13"/>
                  </a:cxn>
                </a:cxnLst>
                <a:rect l="0" t="0" r="r" b="b"/>
                <a:pathLst>
                  <a:path w="54" h="92">
                    <a:moveTo>
                      <a:pt x="10" y="89"/>
                    </a:moveTo>
                    <a:cubicBezTo>
                      <a:pt x="10" y="89"/>
                      <a:pt x="10" y="89"/>
                      <a:pt x="10" y="89"/>
                    </a:cubicBezTo>
                    <a:cubicBezTo>
                      <a:pt x="17" y="92"/>
                      <a:pt x="25" y="88"/>
                      <a:pt x="28" y="81"/>
                    </a:cubicBezTo>
                    <a:cubicBezTo>
                      <a:pt x="54" y="10"/>
                      <a:pt x="54" y="10"/>
                      <a:pt x="54" y="10"/>
                    </a:cubicBezTo>
                    <a:cubicBezTo>
                      <a:pt x="29" y="0"/>
                      <a:pt x="29" y="0"/>
                      <a:pt x="29" y="0"/>
                    </a:cubicBezTo>
                    <a:cubicBezTo>
                      <a:pt x="3" y="71"/>
                      <a:pt x="3" y="71"/>
                      <a:pt x="3" y="71"/>
                    </a:cubicBezTo>
                    <a:cubicBezTo>
                      <a:pt x="0" y="78"/>
                      <a:pt x="4" y="86"/>
                      <a:pt x="10" y="89"/>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35"/>
              <p:cNvSpPr/>
              <p:nvPr/>
            </p:nvSpPr>
            <p:spPr bwMode="auto">
              <a:xfrm>
                <a:off x="2324101" y="-19050"/>
                <a:ext cx="2782888" cy="2892425"/>
              </a:xfrm>
              <a:custGeom>
                <a:gdLst>
                  <a:gd name="T0" fmla="*/ 764 w 1149"/>
                  <a:gd name="T1" fmla="*/ 30 h 1196"/>
                  <a:gd name="T2" fmla="*/ 1149 w 1149"/>
                  <a:gd name="T3" fmla="*/ 505 h 1196"/>
                  <a:gd name="T4" fmla="*/ 408 w 1149"/>
                  <a:gd name="T5" fmla="*/ 1196 h 1196"/>
                  <a:gd name="T6" fmla="*/ 23 w 1149"/>
                  <a:gd name="T7" fmla="*/ 721 h 1196"/>
                  <a:gd name="T8" fmla="*/ 29 w 1149"/>
                  <a:gd name="T9" fmla="*/ 624 h 1196"/>
                  <a:gd name="T10" fmla="*/ 69 w 1149"/>
                  <a:gd name="T11" fmla="*/ 587 h 1196"/>
                  <a:gd name="T12" fmla="*/ 71 w 1149"/>
                  <a:gd name="T13" fmla="*/ 586 h 1196"/>
                  <a:gd name="T14" fmla="*/ 109 w 1149"/>
                  <a:gd name="T15" fmla="*/ 550 h 1196"/>
                  <a:gd name="T16" fmla="*/ 111 w 1149"/>
                  <a:gd name="T17" fmla="*/ 549 h 1196"/>
                  <a:gd name="T18" fmla="*/ 147 w 1149"/>
                  <a:gd name="T19" fmla="*/ 515 h 1196"/>
                  <a:gd name="T20" fmla="*/ 148 w 1149"/>
                  <a:gd name="T21" fmla="*/ 513 h 1196"/>
                  <a:gd name="T22" fmla="*/ 185 w 1149"/>
                  <a:gd name="T23" fmla="*/ 480 h 1196"/>
                  <a:gd name="T24" fmla="*/ 186 w 1149"/>
                  <a:gd name="T25" fmla="*/ 478 h 1196"/>
                  <a:gd name="T26" fmla="*/ 222 w 1149"/>
                  <a:gd name="T27" fmla="*/ 444 h 1196"/>
                  <a:gd name="T28" fmla="*/ 224 w 1149"/>
                  <a:gd name="T29" fmla="*/ 443 h 1196"/>
                  <a:gd name="T30" fmla="*/ 674 w 1149"/>
                  <a:gd name="T31" fmla="*/ 23 h 1196"/>
                  <a:gd name="T32" fmla="*/ 684 w 1149"/>
                  <a:gd name="T33" fmla="*/ 16 h 1196"/>
                  <a:gd name="T34" fmla="*/ 686 w 1149"/>
                  <a:gd name="T35" fmla="*/ 14 h 1196"/>
                  <a:gd name="T36" fmla="*/ 764 w 1149"/>
                  <a:gd name="T37" fmla="*/ 30 h 1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49" h="1196">
                    <a:moveTo>
                      <a:pt x="764" y="30"/>
                    </a:moveTo>
                    <a:cubicBezTo>
                      <a:pt x="1149" y="505"/>
                      <a:pt x="1149" y="505"/>
                      <a:pt x="1149" y="505"/>
                    </a:cubicBezTo>
                    <a:cubicBezTo>
                      <a:pt x="408" y="1196"/>
                      <a:pt x="408" y="1196"/>
                      <a:pt x="408" y="1196"/>
                    </a:cubicBezTo>
                    <a:cubicBezTo>
                      <a:pt x="23" y="721"/>
                      <a:pt x="23" y="721"/>
                      <a:pt x="23" y="721"/>
                    </a:cubicBezTo>
                    <a:cubicBezTo>
                      <a:pt x="0" y="692"/>
                      <a:pt x="3" y="649"/>
                      <a:pt x="29" y="624"/>
                    </a:cubicBezTo>
                    <a:cubicBezTo>
                      <a:pt x="69" y="587"/>
                      <a:pt x="69" y="587"/>
                      <a:pt x="69" y="587"/>
                    </a:cubicBezTo>
                    <a:cubicBezTo>
                      <a:pt x="71" y="586"/>
                      <a:pt x="71" y="586"/>
                      <a:pt x="71" y="586"/>
                    </a:cubicBezTo>
                    <a:cubicBezTo>
                      <a:pt x="109" y="550"/>
                      <a:pt x="109" y="550"/>
                      <a:pt x="109" y="550"/>
                    </a:cubicBezTo>
                    <a:cubicBezTo>
                      <a:pt x="111" y="549"/>
                      <a:pt x="111" y="549"/>
                      <a:pt x="111" y="549"/>
                    </a:cubicBezTo>
                    <a:cubicBezTo>
                      <a:pt x="147" y="515"/>
                      <a:pt x="147" y="515"/>
                      <a:pt x="147" y="515"/>
                    </a:cubicBezTo>
                    <a:cubicBezTo>
                      <a:pt x="148" y="513"/>
                      <a:pt x="148" y="513"/>
                      <a:pt x="148" y="513"/>
                    </a:cubicBezTo>
                    <a:cubicBezTo>
                      <a:pt x="185" y="480"/>
                      <a:pt x="185" y="480"/>
                      <a:pt x="185" y="480"/>
                    </a:cubicBezTo>
                    <a:cubicBezTo>
                      <a:pt x="186" y="478"/>
                      <a:pt x="186" y="478"/>
                      <a:pt x="186" y="478"/>
                    </a:cubicBezTo>
                    <a:cubicBezTo>
                      <a:pt x="222" y="444"/>
                      <a:pt x="222" y="444"/>
                      <a:pt x="222" y="444"/>
                    </a:cubicBezTo>
                    <a:cubicBezTo>
                      <a:pt x="224" y="443"/>
                      <a:pt x="224" y="443"/>
                      <a:pt x="224" y="443"/>
                    </a:cubicBezTo>
                    <a:cubicBezTo>
                      <a:pt x="674" y="23"/>
                      <a:pt x="674" y="23"/>
                      <a:pt x="674" y="23"/>
                    </a:cubicBezTo>
                    <a:cubicBezTo>
                      <a:pt x="677" y="20"/>
                      <a:pt x="681" y="18"/>
                      <a:pt x="684" y="16"/>
                    </a:cubicBezTo>
                    <a:cubicBezTo>
                      <a:pt x="685" y="15"/>
                      <a:pt x="686" y="15"/>
                      <a:pt x="686" y="14"/>
                    </a:cubicBezTo>
                    <a:cubicBezTo>
                      <a:pt x="712" y="0"/>
                      <a:pt x="744" y="6"/>
                      <a:pt x="764" y="30"/>
                    </a:cubicBezTo>
                    <a:close/>
                  </a:path>
                </a:pathLst>
              </a:custGeom>
              <a:solidFill>
                <a:srgbClr val="FEFC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36"/>
              <p:cNvSpPr/>
              <p:nvPr/>
            </p:nvSpPr>
            <p:spPr bwMode="auto">
              <a:xfrm>
                <a:off x="3287713" y="2668588"/>
                <a:ext cx="82550" cy="84138"/>
              </a:xfrm>
              <a:custGeom>
                <a:gdLst>
                  <a:gd name="T0" fmla="*/ 8 w 34"/>
                  <a:gd name="T1" fmla="*/ 7 h 35"/>
                  <a:gd name="T2" fmla="*/ 29 w 34"/>
                  <a:gd name="T3" fmla="*/ 6 h 35"/>
                  <a:gd name="T4" fmla="*/ 25 w 34"/>
                  <a:gd name="T5" fmla="*/ 28 h 35"/>
                  <a:gd name="T6" fmla="*/ 4 w 34"/>
                  <a:gd name="T7" fmla="*/ 29 h 35"/>
                  <a:gd name="T8" fmla="*/ 8 w 34"/>
                  <a:gd name="T9" fmla="*/ 7 h 35"/>
                </a:gdLst>
                <a:cxnLst>
                  <a:cxn ang="0">
                    <a:pos x="T0" y="T1"/>
                  </a:cxn>
                  <a:cxn ang="0">
                    <a:pos x="T2" y="T3"/>
                  </a:cxn>
                  <a:cxn ang="0">
                    <a:pos x="T4" y="T5"/>
                  </a:cxn>
                  <a:cxn ang="0">
                    <a:pos x="T6" y="T7"/>
                  </a:cxn>
                  <a:cxn ang="0">
                    <a:pos x="T8" y="T9"/>
                  </a:cxn>
                </a:cxnLst>
                <a:rect l="0" t="0" r="r" b="b"/>
                <a:pathLst>
                  <a:path w="34" h="35">
                    <a:moveTo>
                      <a:pt x="8" y="7"/>
                    </a:moveTo>
                    <a:cubicBezTo>
                      <a:pt x="15" y="0"/>
                      <a:pt x="25" y="0"/>
                      <a:pt x="29" y="6"/>
                    </a:cubicBezTo>
                    <a:cubicBezTo>
                      <a:pt x="34" y="12"/>
                      <a:pt x="32" y="22"/>
                      <a:pt x="25" y="28"/>
                    </a:cubicBezTo>
                    <a:cubicBezTo>
                      <a:pt x="18" y="35"/>
                      <a:pt x="9" y="35"/>
                      <a:pt x="4" y="29"/>
                    </a:cubicBezTo>
                    <a:cubicBezTo>
                      <a:pt x="0" y="23"/>
                      <a:pt x="1" y="13"/>
                      <a:pt x="8"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37"/>
              <p:cNvSpPr/>
              <p:nvPr/>
            </p:nvSpPr>
            <p:spPr bwMode="auto">
              <a:xfrm>
                <a:off x="3475038" y="2492375"/>
                <a:ext cx="84138" cy="84138"/>
              </a:xfrm>
              <a:custGeom>
                <a:gdLst>
                  <a:gd name="T0" fmla="*/ 9 w 35"/>
                  <a:gd name="T1" fmla="*/ 7 h 35"/>
                  <a:gd name="T2" fmla="*/ 30 w 35"/>
                  <a:gd name="T3" fmla="*/ 6 h 35"/>
                  <a:gd name="T4" fmla="*/ 26 w 35"/>
                  <a:gd name="T5" fmla="*/ 29 h 35"/>
                  <a:gd name="T6" fmla="*/ 5 w 35"/>
                  <a:gd name="T7" fmla="*/ 30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1"/>
                      <a:pt x="25" y="0"/>
                      <a:pt x="30" y="6"/>
                    </a:cubicBezTo>
                    <a:cubicBezTo>
                      <a:pt x="35" y="12"/>
                      <a:pt x="33" y="22"/>
                      <a:pt x="26" y="29"/>
                    </a:cubicBezTo>
                    <a:cubicBezTo>
                      <a:pt x="19" y="35"/>
                      <a:pt x="10" y="35"/>
                      <a:pt x="5" y="30"/>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38"/>
              <p:cNvSpPr/>
              <p:nvPr/>
            </p:nvSpPr>
            <p:spPr bwMode="auto">
              <a:xfrm>
                <a:off x="3659188" y="2327275"/>
                <a:ext cx="82550" cy="84138"/>
              </a:xfrm>
              <a:custGeom>
                <a:gdLst>
                  <a:gd name="T0" fmla="*/ 9 w 34"/>
                  <a:gd name="T1" fmla="*/ 7 h 35"/>
                  <a:gd name="T2" fmla="*/ 30 w 34"/>
                  <a:gd name="T3" fmla="*/ 6 h 35"/>
                  <a:gd name="T4" fmla="*/ 26 w 34"/>
                  <a:gd name="T5" fmla="*/ 28 h 35"/>
                  <a:gd name="T6" fmla="*/ 5 w 34"/>
                  <a:gd name="T7" fmla="*/ 29 h 35"/>
                  <a:gd name="T8" fmla="*/ 9 w 34"/>
                  <a:gd name="T9" fmla="*/ 7 h 35"/>
                </a:gdLst>
                <a:cxnLst>
                  <a:cxn ang="0">
                    <a:pos x="T0" y="T1"/>
                  </a:cxn>
                  <a:cxn ang="0">
                    <a:pos x="T2" y="T3"/>
                  </a:cxn>
                  <a:cxn ang="0">
                    <a:pos x="T4" y="T5"/>
                  </a:cxn>
                  <a:cxn ang="0">
                    <a:pos x="T6" y="T7"/>
                  </a:cxn>
                  <a:cxn ang="0">
                    <a:pos x="T8" y="T9"/>
                  </a:cxn>
                </a:cxnLst>
                <a:rect l="0" t="0" r="r" b="b"/>
                <a:pathLst>
                  <a:path w="34" h="35">
                    <a:moveTo>
                      <a:pt x="9" y="7"/>
                    </a:moveTo>
                    <a:cubicBezTo>
                      <a:pt x="15" y="1"/>
                      <a:pt x="25" y="0"/>
                      <a:pt x="30" y="6"/>
                    </a:cubicBezTo>
                    <a:cubicBezTo>
                      <a:pt x="34" y="12"/>
                      <a:pt x="33" y="22"/>
                      <a:pt x="26" y="28"/>
                    </a:cubicBezTo>
                    <a:cubicBezTo>
                      <a:pt x="19" y="35"/>
                      <a:pt x="9" y="35"/>
                      <a:pt x="5" y="29"/>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39"/>
              <p:cNvSpPr/>
              <p:nvPr/>
            </p:nvSpPr>
            <p:spPr bwMode="auto">
              <a:xfrm>
                <a:off x="3840163" y="2146300"/>
                <a:ext cx="85725" cy="84138"/>
              </a:xfrm>
              <a:custGeom>
                <a:gdLst>
                  <a:gd name="T0" fmla="*/ 9 w 35"/>
                  <a:gd name="T1" fmla="*/ 7 h 35"/>
                  <a:gd name="T2" fmla="*/ 30 w 35"/>
                  <a:gd name="T3" fmla="*/ 6 h 35"/>
                  <a:gd name="T4" fmla="*/ 26 w 35"/>
                  <a:gd name="T5" fmla="*/ 28 h 35"/>
                  <a:gd name="T6" fmla="*/ 5 w 35"/>
                  <a:gd name="T7" fmla="*/ 29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0"/>
                      <a:pt x="25" y="0"/>
                      <a:pt x="30" y="6"/>
                    </a:cubicBezTo>
                    <a:cubicBezTo>
                      <a:pt x="35" y="11"/>
                      <a:pt x="33" y="21"/>
                      <a:pt x="26" y="28"/>
                    </a:cubicBezTo>
                    <a:cubicBezTo>
                      <a:pt x="19" y="34"/>
                      <a:pt x="10" y="35"/>
                      <a:pt x="5" y="29"/>
                    </a:cubicBezTo>
                    <a:cubicBezTo>
                      <a:pt x="0" y="23"/>
                      <a:pt x="2" y="13"/>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40"/>
              <p:cNvSpPr/>
              <p:nvPr/>
            </p:nvSpPr>
            <p:spPr bwMode="auto">
              <a:xfrm>
                <a:off x="4022726" y="1976438"/>
                <a:ext cx="82550" cy="84138"/>
              </a:xfrm>
              <a:custGeom>
                <a:gdLst>
                  <a:gd name="T0" fmla="*/ 8 w 34"/>
                  <a:gd name="T1" fmla="*/ 7 h 35"/>
                  <a:gd name="T2" fmla="*/ 29 w 34"/>
                  <a:gd name="T3" fmla="*/ 6 h 35"/>
                  <a:gd name="T4" fmla="*/ 26 w 34"/>
                  <a:gd name="T5" fmla="*/ 28 h 35"/>
                  <a:gd name="T6" fmla="*/ 4 w 34"/>
                  <a:gd name="T7" fmla="*/ 29 h 35"/>
                  <a:gd name="T8" fmla="*/ 8 w 34"/>
                  <a:gd name="T9" fmla="*/ 7 h 35"/>
                </a:gdLst>
                <a:cxnLst>
                  <a:cxn ang="0">
                    <a:pos x="T0" y="T1"/>
                  </a:cxn>
                  <a:cxn ang="0">
                    <a:pos x="T2" y="T3"/>
                  </a:cxn>
                  <a:cxn ang="0">
                    <a:pos x="T4" y="T5"/>
                  </a:cxn>
                  <a:cxn ang="0">
                    <a:pos x="T6" y="T7"/>
                  </a:cxn>
                  <a:cxn ang="0">
                    <a:pos x="T8" y="T9"/>
                  </a:cxn>
                </a:cxnLst>
                <a:rect l="0" t="0" r="r" b="b"/>
                <a:pathLst>
                  <a:path w="34" h="35">
                    <a:moveTo>
                      <a:pt x="8" y="7"/>
                    </a:moveTo>
                    <a:cubicBezTo>
                      <a:pt x="15" y="1"/>
                      <a:pt x="25" y="0"/>
                      <a:pt x="29" y="6"/>
                    </a:cubicBezTo>
                    <a:cubicBezTo>
                      <a:pt x="34" y="12"/>
                      <a:pt x="32" y="22"/>
                      <a:pt x="26" y="28"/>
                    </a:cubicBezTo>
                    <a:cubicBezTo>
                      <a:pt x="19" y="35"/>
                      <a:pt x="9" y="35"/>
                      <a:pt x="4" y="29"/>
                    </a:cubicBezTo>
                    <a:cubicBezTo>
                      <a:pt x="0" y="23"/>
                      <a:pt x="1" y="14"/>
                      <a:pt x="8"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41"/>
              <p:cNvSpPr/>
              <p:nvPr/>
            </p:nvSpPr>
            <p:spPr bwMode="auto">
              <a:xfrm>
                <a:off x="4202113" y="1809750"/>
                <a:ext cx="84138" cy="84138"/>
              </a:xfrm>
              <a:custGeom>
                <a:gdLst>
                  <a:gd name="T0" fmla="*/ 9 w 35"/>
                  <a:gd name="T1" fmla="*/ 7 h 35"/>
                  <a:gd name="T2" fmla="*/ 30 w 35"/>
                  <a:gd name="T3" fmla="*/ 6 h 35"/>
                  <a:gd name="T4" fmla="*/ 26 w 35"/>
                  <a:gd name="T5" fmla="*/ 28 h 35"/>
                  <a:gd name="T6" fmla="*/ 5 w 35"/>
                  <a:gd name="T7" fmla="*/ 29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0"/>
                      <a:pt x="25" y="0"/>
                      <a:pt x="30" y="6"/>
                    </a:cubicBezTo>
                    <a:cubicBezTo>
                      <a:pt x="35" y="11"/>
                      <a:pt x="33" y="21"/>
                      <a:pt x="26" y="28"/>
                    </a:cubicBezTo>
                    <a:cubicBezTo>
                      <a:pt x="19" y="34"/>
                      <a:pt x="10" y="35"/>
                      <a:pt x="5" y="29"/>
                    </a:cubicBezTo>
                    <a:cubicBezTo>
                      <a:pt x="0" y="23"/>
                      <a:pt x="2" y="13"/>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42"/>
              <p:cNvSpPr/>
              <p:nvPr/>
            </p:nvSpPr>
            <p:spPr bwMode="auto">
              <a:xfrm>
                <a:off x="4383088" y="1639888"/>
                <a:ext cx="82550" cy="85725"/>
              </a:xfrm>
              <a:custGeom>
                <a:gdLst>
                  <a:gd name="T0" fmla="*/ 9 w 34"/>
                  <a:gd name="T1" fmla="*/ 7 h 35"/>
                  <a:gd name="T2" fmla="*/ 30 w 34"/>
                  <a:gd name="T3" fmla="*/ 6 h 35"/>
                  <a:gd name="T4" fmla="*/ 26 w 34"/>
                  <a:gd name="T5" fmla="*/ 28 h 35"/>
                  <a:gd name="T6" fmla="*/ 5 w 34"/>
                  <a:gd name="T7" fmla="*/ 29 h 35"/>
                  <a:gd name="T8" fmla="*/ 9 w 34"/>
                  <a:gd name="T9" fmla="*/ 7 h 35"/>
                </a:gdLst>
                <a:cxnLst>
                  <a:cxn ang="0">
                    <a:pos x="T0" y="T1"/>
                  </a:cxn>
                  <a:cxn ang="0">
                    <a:pos x="T2" y="T3"/>
                  </a:cxn>
                  <a:cxn ang="0">
                    <a:pos x="T4" y="T5"/>
                  </a:cxn>
                  <a:cxn ang="0">
                    <a:pos x="T6" y="T7"/>
                  </a:cxn>
                  <a:cxn ang="0">
                    <a:pos x="T8" y="T9"/>
                  </a:cxn>
                </a:cxnLst>
                <a:rect l="0" t="0" r="r" b="b"/>
                <a:pathLst>
                  <a:path w="34" h="35">
                    <a:moveTo>
                      <a:pt x="9" y="7"/>
                    </a:moveTo>
                    <a:cubicBezTo>
                      <a:pt x="15" y="1"/>
                      <a:pt x="25" y="0"/>
                      <a:pt x="30" y="6"/>
                    </a:cubicBezTo>
                    <a:cubicBezTo>
                      <a:pt x="34" y="12"/>
                      <a:pt x="33" y="22"/>
                      <a:pt x="26" y="28"/>
                    </a:cubicBezTo>
                    <a:cubicBezTo>
                      <a:pt x="19" y="35"/>
                      <a:pt x="9" y="35"/>
                      <a:pt x="5" y="29"/>
                    </a:cubicBezTo>
                    <a:cubicBezTo>
                      <a:pt x="0" y="23"/>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43"/>
              <p:cNvSpPr/>
              <p:nvPr/>
            </p:nvSpPr>
            <p:spPr bwMode="auto">
              <a:xfrm>
                <a:off x="4579938" y="1458913"/>
                <a:ext cx="82550" cy="84138"/>
              </a:xfrm>
              <a:custGeom>
                <a:gdLst>
                  <a:gd name="T0" fmla="*/ 9 w 34"/>
                  <a:gd name="T1" fmla="*/ 6 h 35"/>
                  <a:gd name="T2" fmla="*/ 30 w 34"/>
                  <a:gd name="T3" fmla="*/ 5 h 35"/>
                  <a:gd name="T4" fmla="*/ 26 w 34"/>
                  <a:gd name="T5" fmla="*/ 28 h 35"/>
                  <a:gd name="T6" fmla="*/ 5 w 34"/>
                  <a:gd name="T7" fmla="*/ 29 h 35"/>
                  <a:gd name="T8" fmla="*/ 9 w 34"/>
                  <a:gd name="T9" fmla="*/ 6 h 35"/>
                </a:gdLst>
                <a:cxnLst>
                  <a:cxn ang="0">
                    <a:pos x="T0" y="T1"/>
                  </a:cxn>
                  <a:cxn ang="0">
                    <a:pos x="T2" y="T3"/>
                  </a:cxn>
                  <a:cxn ang="0">
                    <a:pos x="T4" y="T5"/>
                  </a:cxn>
                  <a:cxn ang="0">
                    <a:pos x="T6" y="T7"/>
                  </a:cxn>
                  <a:cxn ang="0">
                    <a:pos x="T8" y="T9"/>
                  </a:cxn>
                </a:cxnLst>
                <a:rect l="0" t="0" r="r" b="b"/>
                <a:pathLst>
                  <a:path w="34" h="35">
                    <a:moveTo>
                      <a:pt x="9" y="6"/>
                    </a:moveTo>
                    <a:cubicBezTo>
                      <a:pt x="16" y="0"/>
                      <a:pt x="25" y="0"/>
                      <a:pt x="30" y="5"/>
                    </a:cubicBezTo>
                    <a:cubicBezTo>
                      <a:pt x="34" y="11"/>
                      <a:pt x="33" y="21"/>
                      <a:pt x="26" y="28"/>
                    </a:cubicBezTo>
                    <a:cubicBezTo>
                      <a:pt x="19" y="34"/>
                      <a:pt x="9" y="35"/>
                      <a:pt x="5" y="29"/>
                    </a:cubicBezTo>
                    <a:cubicBezTo>
                      <a:pt x="0" y="23"/>
                      <a:pt x="2" y="13"/>
                      <a:pt x="9" y="6"/>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44"/>
              <p:cNvSpPr/>
              <p:nvPr/>
            </p:nvSpPr>
            <p:spPr bwMode="auto">
              <a:xfrm>
                <a:off x="4764088" y="1284288"/>
                <a:ext cx="84138" cy="85725"/>
              </a:xfrm>
              <a:custGeom>
                <a:gdLst>
                  <a:gd name="T0" fmla="*/ 9 w 35"/>
                  <a:gd name="T1" fmla="*/ 7 h 35"/>
                  <a:gd name="T2" fmla="*/ 30 w 35"/>
                  <a:gd name="T3" fmla="*/ 6 h 35"/>
                  <a:gd name="T4" fmla="*/ 26 w 35"/>
                  <a:gd name="T5" fmla="*/ 29 h 35"/>
                  <a:gd name="T6" fmla="*/ 5 w 35"/>
                  <a:gd name="T7" fmla="*/ 30 h 35"/>
                  <a:gd name="T8" fmla="*/ 9 w 35"/>
                  <a:gd name="T9" fmla="*/ 7 h 35"/>
                </a:gdLst>
                <a:cxnLst>
                  <a:cxn ang="0">
                    <a:pos x="T0" y="T1"/>
                  </a:cxn>
                  <a:cxn ang="0">
                    <a:pos x="T2" y="T3"/>
                  </a:cxn>
                  <a:cxn ang="0">
                    <a:pos x="T4" y="T5"/>
                  </a:cxn>
                  <a:cxn ang="0">
                    <a:pos x="T6" y="T7"/>
                  </a:cxn>
                  <a:cxn ang="0">
                    <a:pos x="T8" y="T9"/>
                  </a:cxn>
                </a:cxnLst>
                <a:rect l="0" t="0" r="r" b="b"/>
                <a:pathLst>
                  <a:path w="35" h="35">
                    <a:moveTo>
                      <a:pt x="9" y="7"/>
                    </a:moveTo>
                    <a:cubicBezTo>
                      <a:pt x="16" y="1"/>
                      <a:pt x="25" y="0"/>
                      <a:pt x="30" y="6"/>
                    </a:cubicBezTo>
                    <a:cubicBezTo>
                      <a:pt x="35" y="12"/>
                      <a:pt x="33" y="22"/>
                      <a:pt x="26" y="29"/>
                    </a:cubicBezTo>
                    <a:cubicBezTo>
                      <a:pt x="19" y="35"/>
                      <a:pt x="10" y="35"/>
                      <a:pt x="5" y="30"/>
                    </a:cubicBezTo>
                    <a:cubicBezTo>
                      <a:pt x="0" y="24"/>
                      <a:pt x="2" y="14"/>
                      <a:pt x="9" y="7"/>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45"/>
              <p:cNvSpPr/>
              <p:nvPr/>
            </p:nvSpPr>
            <p:spPr bwMode="auto">
              <a:xfrm>
                <a:off x="3292476" y="2697163"/>
                <a:ext cx="160338" cy="196850"/>
              </a:xfrm>
              <a:custGeom>
                <a:gdLst>
                  <a:gd name="T0" fmla="*/ 6 w 66"/>
                  <a:gd name="T1" fmla="*/ 2 h 81"/>
                  <a:gd name="T2" fmla="*/ 65 w 66"/>
                  <a:gd name="T3" fmla="*/ 75 h 81"/>
                  <a:gd name="T4" fmla="*/ 65 w 66"/>
                  <a:gd name="T5" fmla="*/ 80 h 81"/>
                  <a:gd name="T6" fmla="*/ 60 w 66"/>
                  <a:gd name="T7" fmla="*/ 79 h 81"/>
                  <a:gd name="T8" fmla="*/ 1 w 66"/>
                  <a:gd name="T9" fmla="*/ 6 h 81"/>
                  <a:gd name="T10" fmla="*/ 2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5" y="80"/>
                    </a:cubicBezTo>
                    <a:cubicBezTo>
                      <a:pt x="64" y="81"/>
                      <a:pt x="62" y="81"/>
                      <a:pt x="60" y="79"/>
                    </a:cubicBezTo>
                    <a:cubicBezTo>
                      <a:pt x="1" y="6"/>
                      <a:pt x="1" y="6"/>
                      <a:pt x="1" y="6"/>
                    </a:cubicBezTo>
                    <a:cubicBezTo>
                      <a:pt x="0" y="5"/>
                      <a:pt x="0" y="3"/>
                      <a:pt x="2"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46"/>
              <p:cNvSpPr/>
              <p:nvPr/>
            </p:nvSpPr>
            <p:spPr bwMode="auto">
              <a:xfrm>
                <a:off x="3324226" y="2673350"/>
                <a:ext cx="160338" cy="193675"/>
              </a:xfrm>
              <a:custGeom>
                <a:gdLst>
                  <a:gd name="T0" fmla="*/ 6 w 66"/>
                  <a:gd name="T1" fmla="*/ 1 h 80"/>
                  <a:gd name="T2" fmla="*/ 65 w 66"/>
                  <a:gd name="T3" fmla="*/ 74 h 80"/>
                  <a:gd name="T4" fmla="*/ 65 w 66"/>
                  <a:gd name="T5" fmla="*/ 79 h 80"/>
                  <a:gd name="T6" fmla="*/ 60 w 66"/>
                  <a:gd name="T7" fmla="*/ 78 h 80"/>
                  <a:gd name="T8" fmla="*/ 1 w 66"/>
                  <a:gd name="T9" fmla="*/ 5 h 80"/>
                  <a:gd name="T10" fmla="*/ 2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7"/>
                      <a:pt x="65" y="79"/>
                    </a:cubicBezTo>
                    <a:cubicBezTo>
                      <a:pt x="63" y="80"/>
                      <a:pt x="61" y="80"/>
                      <a:pt x="60" y="78"/>
                    </a:cubicBezTo>
                    <a:cubicBezTo>
                      <a:pt x="1" y="5"/>
                      <a:pt x="1" y="5"/>
                      <a:pt x="1" y="5"/>
                    </a:cubicBezTo>
                    <a:cubicBezTo>
                      <a:pt x="0" y="4"/>
                      <a:pt x="0" y="2"/>
                      <a:pt x="2" y="1"/>
                    </a:cubicBezTo>
                    <a:cubicBezTo>
                      <a:pt x="3" y="0"/>
                      <a:pt x="5"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47"/>
              <p:cNvSpPr/>
              <p:nvPr/>
            </p:nvSpPr>
            <p:spPr bwMode="auto">
              <a:xfrm>
                <a:off x="3481388" y="2522538"/>
                <a:ext cx="160338" cy="196850"/>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48"/>
              <p:cNvSpPr/>
              <p:nvPr/>
            </p:nvSpPr>
            <p:spPr bwMode="auto">
              <a:xfrm>
                <a:off x="3511551" y="2497138"/>
                <a:ext cx="158750" cy="195263"/>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1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0"/>
                      <a:pt x="60" y="79"/>
                    </a:cubicBezTo>
                    <a:cubicBezTo>
                      <a:pt x="1" y="6"/>
                      <a:pt x="1" y="6"/>
                      <a:pt x="1" y="6"/>
                    </a:cubicBezTo>
                    <a:cubicBezTo>
                      <a:pt x="0" y="5"/>
                      <a:pt x="0" y="3"/>
                      <a:pt x="1" y="1"/>
                    </a:cubicBezTo>
                    <a:cubicBezTo>
                      <a:pt x="2" y="0"/>
                      <a:pt x="4"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Freeform 49"/>
              <p:cNvSpPr/>
              <p:nvPr/>
            </p:nvSpPr>
            <p:spPr bwMode="auto">
              <a:xfrm>
                <a:off x="3665538" y="2359025"/>
                <a:ext cx="160338" cy="195263"/>
              </a:xfrm>
              <a:custGeom>
                <a:gdLst>
                  <a:gd name="T0" fmla="*/ 5 w 66"/>
                  <a:gd name="T1" fmla="*/ 2 h 81"/>
                  <a:gd name="T2" fmla="*/ 64 w 66"/>
                  <a:gd name="T3" fmla="*/ 75 h 81"/>
                  <a:gd name="T4" fmla="*/ 64 w 66"/>
                  <a:gd name="T5" fmla="*/ 79 h 81"/>
                  <a:gd name="T6" fmla="*/ 60 w 66"/>
                  <a:gd name="T7" fmla="*/ 79 h 81"/>
                  <a:gd name="T8" fmla="*/ 1 w 66"/>
                  <a:gd name="T9" fmla="*/ 6 h 81"/>
                  <a:gd name="T10" fmla="*/ 1 w 66"/>
                  <a:gd name="T11" fmla="*/ 1 h 81"/>
                  <a:gd name="T12" fmla="*/ 5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5" y="2"/>
                    </a:moveTo>
                    <a:cubicBezTo>
                      <a:pt x="64" y="75"/>
                      <a:pt x="64" y="75"/>
                      <a:pt x="64" y="75"/>
                    </a:cubicBezTo>
                    <a:cubicBezTo>
                      <a:pt x="66" y="76"/>
                      <a:pt x="65" y="78"/>
                      <a:pt x="64" y="79"/>
                    </a:cubicBezTo>
                    <a:cubicBezTo>
                      <a:pt x="63" y="81"/>
                      <a:pt x="61" y="80"/>
                      <a:pt x="60" y="79"/>
                    </a:cubicBezTo>
                    <a:cubicBezTo>
                      <a:pt x="1" y="6"/>
                      <a:pt x="1" y="6"/>
                      <a:pt x="1" y="6"/>
                    </a:cubicBezTo>
                    <a:cubicBezTo>
                      <a:pt x="0" y="5"/>
                      <a:pt x="0" y="3"/>
                      <a:pt x="1" y="1"/>
                    </a:cubicBezTo>
                    <a:cubicBezTo>
                      <a:pt x="2" y="0"/>
                      <a:pt x="4" y="0"/>
                      <a:pt x="5"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Freeform 50"/>
              <p:cNvSpPr/>
              <p:nvPr/>
            </p:nvSpPr>
            <p:spPr bwMode="auto">
              <a:xfrm>
                <a:off x="3692526" y="2332038"/>
                <a:ext cx="161925" cy="193675"/>
              </a:xfrm>
              <a:custGeom>
                <a:gdLst>
                  <a:gd name="T0" fmla="*/ 6 w 67"/>
                  <a:gd name="T1" fmla="*/ 2 h 80"/>
                  <a:gd name="T2" fmla="*/ 65 w 67"/>
                  <a:gd name="T3" fmla="*/ 74 h 80"/>
                  <a:gd name="T4" fmla="*/ 65 w 67"/>
                  <a:gd name="T5" fmla="*/ 79 h 80"/>
                  <a:gd name="T6" fmla="*/ 61 w 67"/>
                  <a:gd name="T7" fmla="*/ 79 h 80"/>
                  <a:gd name="T8" fmla="*/ 2 w 67"/>
                  <a:gd name="T9" fmla="*/ 6 h 80"/>
                  <a:gd name="T10" fmla="*/ 2 w 67"/>
                  <a:gd name="T11" fmla="*/ 1 h 80"/>
                  <a:gd name="T12" fmla="*/ 6 w 67"/>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7" h="80">
                    <a:moveTo>
                      <a:pt x="6" y="2"/>
                    </a:moveTo>
                    <a:cubicBezTo>
                      <a:pt x="65" y="74"/>
                      <a:pt x="65" y="74"/>
                      <a:pt x="65" y="74"/>
                    </a:cubicBezTo>
                    <a:cubicBezTo>
                      <a:pt x="67" y="76"/>
                      <a:pt x="66" y="78"/>
                      <a:pt x="65" y="79"/>
                    </a:cubicBezTo>
                    <a:cubicBezTo>
                      <a:pt x="64" y="80"/>
                      <a:pt x="62" y="80"/>
                      <a:pt x="61" y="79"/>
                    </a:cubicBezTo>
                    <a:cubicBezTo>
                      <a:pt x="2" y="6"/>
                      <a:pt x="2" y="6"/>
                      <a:pt x="2" y="6"/>
                    </a:cubicBezTo>
                    <a:cubicBezTo>
                      <a:pt x="0" y="5"/>
                      <a:pt x="1"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1" name="Freeform 51"/>
              <p:cNvSpPr/>
              <p:nvPr/>
            </p:nvSpPr>
            <p:spPr bwMode="auto">
              <a:xfrm>
                <a:off x="3848101" y="2176463"/>
                <a:ext cx="160338" cy="193675"/>
              </a:xfrm>
              <a:custGeom>
                <a:gdLst>
                  <a:gd name="T0" fmla="*/ 6 w 66"/>
                  <a:gd name="T1" fmla="*/ 1 h 80"/>
                  <a:gd name="T2" fmla="*/ 65 w 66"/>
                  <a:gd name="T3" fmla="*/ 74 h 80"/>
                  <a:gd name="T4" fmla="*/ 64 w 66"/>
                  <a:gd name="T5" fmla="*/ 79 h 80"/>
                  <a:gd name="T6" fmla="*/ 60 w 66"/>
                  <a:gd name="T7" fmla="*/ 78 h 80"/>
                  <a:gd name="T8" fmla="*/ 1 w 66"/>
                  <a:gd name="T9" fmla="*/ 6 h 80"/>
                  <a:gd name="T10" fmla="*/ 1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8"/>
                      <a:pt x="64" y="79"/>
                    </a:cubicBezTo>
                    <a:cubicBezTo>
                      <a:pt x="63" y="80"/>
                      <a:pt x="61" y="80"/>
                      <a:pt x="60" y="78"/>
                    </a:cubicBezTo>
                    <a:cubicBezTo>
                      <a:pt x="1" y="6"/>
                      <a:pt x="1" y="6"/>
                      <a:pt x="1" y="6"/>
                    </a:cubicBezTo>
                    <a:cubicBezTo>
                      <a:pt x="0" y="4"/>
                      <a:pt x="0" y="2"/>
                      <a:pt x="1" y="1"/>
                    </a:cubicBezTo>
                    <a:cubicBezTo>
                      <a:pt x="2" y="0"/>
                      <a:pt x="4"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2" name="Freeform 52"/>
              <p:cNvSpPr/>
              <p:nvPr/>
            </p:nvSpPr>
            <p:spPr bwMode="auto">
              <a:xfrm>
                <a:off x="3876676" y="2151063"/>
                <a:ext cx="160338" cy="193675"/>
              </a:xfrm>
              <a:custGeom>
                <a:gdLst>
                  <a:gd name="T0" fmla="*/ 6 w 66"/>
                  <a:gd name="T1" fmla="*/ 1 h 80"/>
                  <a:gd name="T2" fmla="*/ 65 w 66"/>
                  <a:gd name="T3" fmla="*/ 74 h 80"/>
                  <a:gd name="T4" fmla="*/ 64 w 66"/>
                  <a:gd name="T5" fmla="*/ 79 h 80"/>
                  <a:gd name="T6" fmla="*/ 60 w 66"/>
                  <a:gd name="T7" fmla="*/ 78 h 80"/>
                  <a:gd name="T8" fmla="*/ 1 w 66"/>
                  <a:gd name="T9" fmla="*/ 5 h 80"/>
                  <a:gd name="T10" fmla="*/ 1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5"/>
                      <a:pt x="66" y="77"/>
                      <a:pt x="64" y="79"/>
                    </a:cubicBezTo>
                    <a:cubicBezTo>
                      <a:pt x="63" y="80"/>
                      <a:pt x="61" y="80"/>
                      <a:pt x="60" y="78"/>
                    </a:cubicBezTo>
                    <a:cubicBezTo>
                      <a:pt x="1" y="5"/>
                      <a:pt x="1" y="5"/>
                      <a:pt x="1" y="5"/>
                    </a:cubicBezTo>
                    <a:cubicBezTo>
                      <a:pt x="0" y="4"/>
                      <a:pt x="0" y="2"/>
                      <a:pt x="1" y="1"/>
                    </a:cubicBezTo>
                    <a:cubicBezTo>
                      <a:pt x="2" y="0"/>
                      <a:pt x="4"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3" name="Freeform 53"/>
              <p:cNvSpPr/>
              <p:nvPr/>
            </p:nvSpPr>
            <p:spPr bwMode="auto">
              <a:xfrm>
                <a:off x="4027488" y="2008188"/>
                <a:ext cx="158750" cy="193675"/>
              </a:xfrm>
              <a:custGeom>
                <a:gdLst>
                  <a:gd name="T0" fmla="*/ 6 w 66"/>
                  <a:gd name="T1" fmla="*/ 2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4" y="80"/>
                      <a:pt x="62" y="80"/>
                      <a:pt x="60" y="79"/>
                    </a:cubicBezTo>
                    <a:cubicBezTo>
                      <a:pt x="1" y="6"/>
                      <a:pt x="1" y="6"/>
                      <a:pt x="1" y="6"/>
                    </a:cubicBezTo>
                    <a:cubicBezTo>
                      <a:pt x="0" y="5"/>
                      <a:pt x="0" y="3"/>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Freeform 54"/>
              <p:cNvSpPr/>
              <p:nvPr/>
            </p:nvSpPr>
            <p:spPr bwMode="auto">
              <a:xfrm>
                <a:off x="4056063" y="1981200"/>
                <a:ext cx="160338" cy="193675"/>
              </a:xfrm>
              <a:custGeom>
                <a:gdLst>
                  <a:gd name="T0" fmla="*/ 6 w 66"/>
                  <a:gd name="T1" fmla="*/ 2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3" y="80"/>
                      <a:pt x="61" y="80"/>
                      <a:pt x="60" y="79"/>
                    </a:cubicBezTo>
                    <a:cubicBezTo>
                      <a:pt x="1" y="6"/>
                      <a:pt x="1" y="6"/>
                      <a:pt x="1" y="6"/>
                    </a:cubicBezTo>
                    <a:cubicBezTo>
                      <a:pt x="0" y="5"/>
                      <a:pt x="0"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55"/>
              <p:cNvSpPr/>
              <p:nvPr/>
            </p:nvSpPr>
            <p:spPr bwMode="auto">
              <a:xfrm>
                <a:off x="4208463" y="1838325"/>
                <a:ext cx="160338" cy="196850"/>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56"/>
              <p:cNvSpPr/>
              <p:nvPr/>
            </p:nvSpPr>
            <p:spPr bwMode="auto">
              <a:xfrm>
                <a:off x="4238626" y="1811338"/>
                <a:ext cx="158750" cy="196850"/>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1"/>
                      <a:pt x="60" y="79"/>
                    </a:cubicBezTo>
                    <a:cubicBezTo>
                      <a:pt x="1" y="6"/>
                      <a:pt x="1" y="6"/>
                      <a:pt x="1" y="6"/>
                    </a:cubicBezTo>
                    <a:cubicBezTo>
                      <a:pt x="0" y="5"/>
                      <a:pt x="0" y="3"/>
                      <a:pt x="1" y="2"/>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57"/>
              <p:cNvSpPr/>
              <p:nvPr/>
            </p:nvSpPr>
            <p:spPr bwMode="auto">
              <a:xfrm>
                <a:off x="4387851" y="1671638"/>
                <a:ext cx="160338" cy="193675"/>
              </a:xfrm>
              <a:custGeom>
                <a:gdLst>
                  <a:gd name="T0" fmla="*/ 6 w 66"/>
                  <a:gd name="T1" fmla="*/ 2 h 80"/>
                  <a:gd name="T2" fmla="*/ 65 w 66"/>
                  <a:gd name="T3" fmla="*/ 74 h 80"/>
                  <a:gd name="T4" fmla="*/ 65 w 66"/>
                  <a:gd name="T5" fmla="*/ 79 h 80"/>
                  <a:gd name="T6" fmla="*/ 61 w 66"/>
                  <a:gd name="T7" fmla="*/ 79 h 80"/>
                  <a:gd name="T8" fmla="*/ 2 w 66"/>
                  <a:gd name="T9" fmla="*/ 6 h 80"/>
                  <a:gd name="T10" fmla="*/ 2 w 66"/>
                  <a:gd name="T11" fmla="*/ 1 h 80"/>
                  <a:gd name="T12" fmla="*/ 6 w 66"/>
                  <a:gd name="T13" fmla="*/ 2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2"/>
                    </a:moveTo>
                    <a:cubicBezTo>
                      <a:pt x="65" y="74"/>
                      <a:pt x="65" y="74"/>
                      <a:pt x="65" y="74"/>
                    </a:cubicBezTo>
                    <a:cubicBezTo>
                      <a:pt x="66" y="76"/>
                      <a:pt x="66" y="78"/>
                      <a:pt x="65" y="79"/>
                    </a:cubicBezTo>
                    <a:cubicBezTo>
                      <a:pt x="64" y="80"/>
                      <a:pt x="62" y="80"/>
                      <a:pt x="61" y="79"/>
                    </a:cubicBezTo>
                    <a:cubicBezTo>
                      <a:pt x="2" y="6"/>
                      <a:pt x="2" y="6"/>
                      <a:pt x="2" y="6"/>
                    </a:cubicBezTo>
                    <a:cubicBezTo>
                      <a:pt x="0" y="5"/>
                      <a:pt x="1" y="2"/>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Freeform 58"/>
              <p:cNvSpPr/>
              <p:nvPr/>
            </p:nvSpPr>
            <p:spPr bwMode="auto">
              <a:xfrm>
                <a:off x="4416426" y="1644650"/>
                <a:ext cx="160338" cy="193675"/>
              </a:xfrm>
              <a:custGeom>
                <a:gdLst>
                  <a:gd name="T0" fmla="*/ 6 w 66"/>
                  <a:gd name="T1" fmla="*/ 1 h 80"/>
                  <a:gd name="T2" fmla="*/ 65 w 66"/>
                  <a:gd name="T3" fmla="*/ 74 h 80"/>
                  <a:gd name="T4" fmla="*/ 65 w 66"/>
                  <a:gd name="T5" fmla="*/ 79 h 80"/>
                  <a:gd name="T6" fmla="*/ 60 w 66"/>
                  <a:gd name="T7" fmla="*/ 79 h 80"/>
                  <a:gd name="T8" fmla="*/ 1 w 66"/>
                  <a:gd name="T9" fmla="*/ 6 h 80"/>
                  <a:gd name="T10" fmla="*/ 2 w 66"/>
                  <a:gd name="T11" fmla="*/ 1 h 80"/>
                  <a:gd name="T12" fmla="*/ 6 w 66"/>
                  <a:gd name="T13" fmla="*/ 1 h 80"/>
                </a:gdLst>
                <a:cxnLst>
                  <a:cxn ang="0">
                    <a:pos x="T0" y="T1"/>
                  </a:cxn>
                  <a:cxn ang="0">
                    <a:pos x="T2" y="T3"/>
                  </a:cxn>
                  <a:cxn ang="0">
                    <a:pos x="T4" y="T5"/>
                  </a:cxn>
                  <a:cxn ang="0">
                    <a:pos x="T6" y="T7"/>
                  </a:cxn>
                  <a:cxn ang="0">
                    <a:pos x="T8" y="T9"/>
                  </a:cxn>
                  <a:cxn ang="0">
                    <a:pos x="T10" y="T11"/>
                  </a:cxn>
                  <a:cxn ang="0">
                    <a:pos x="T12" y="T13"/>
                  </a:cxn>
                </a:cxnLst>
                <a:rect l="0" t="0" r="r" b="b"/>
                <a:pathLst>
                  <a:path w="66" h="80">
                    <a:moveTo>
                      <a:pt x="6" y="1"/>
                    </a:moveTo>
                    <a:cubicBezTo>
                      <a:pt x="65" y="74"/>
                      <a:pt x="65" y="74"/>
                      <a:pt x="65" y="74"/>
                    </a:cubicBezTo>
                    <a:cubicBezTo>
                      <a:pt x="66" y="76"/>
                      <a:pt x="66" y="78"/>
                      <a:pt x="65" y="79"/>
                    </a:cubicBezTo>
                    <a:cubicBezTo>
                      <a:pt x="64" y="80"/>
                      <a:pt x="62" y="80"/>
                      <a:pt x="60" y="79"/>
                    </a:cubicBezTo>
                    <a:cubicBezTo>
                      <a:pt x="1" y="6"/>
                      <a:pt x="1" y="6"/>
                      <a:pt x="1" y="6"/>
                    </a:cubicBezTo>
                    <a:cubicBezTo>
                      <a:pt x="0" y="4"/>
                      <a:pt x="0" y="2"/>
                      <a:pt x="2" y="1"/>
                    </a:cubicBezTo>
                    <a:cubicBezTo>
                      <a:pt x="3" y="0"/>
                      <a:pt x="5" y="0"/>
                      <a:pt x="6" y="1"/>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9" name="Freeform 59"/>
              <p:cNvSpPr/>
              <p:nvPr/>
            </p:nvSpPr>
            <p:spPr bwMode="auto">
              <a:xfrm>
                <a:off x="4586288" y="1487488"/>
                <a:ext cx="160338" cy="196850"/>
              </a:xfrm>
              <a:custGeom>
                <a:gdLst>
                  <a:gd name="T0" fmla="*/ 5 w 66"/>
                  <a:gd name="T1" fmla="*/ 2 h 81"/>
                  <a:gd name="T2" fmla="*/ 64 w 66"/>
                  <a:gd name="T3" fmla="*/ 75 h 81"/>
                  <a:gd name="T4" fmla="*/ 64 w 66"/>
                  <a:gd name="T5" fmla="*/ 80 h 81"/>
                  <a:gd name="T6" fmla="*/ 60 w 66"/>
                  <a:gd name="T7" fmla="*/ 79 h 81"/>
                  <a:gd name="T8" fmla="*/ 1 w 66"/>
                  <a:gd name="T9" fmla="*/ 6 h 81"/>
                  <a:gd name="T10" fmla="*/ 1 w 66"/>
                  <a:gd name="T11" fmla="*/ 2 h 81"/>
                  <a:gd name="T12" fmla="*/ 5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5" y="2"/>
                    </a:moveTo>
                    <a:cubicBezTo>
                      <a:pt x="64" y="75"/>
                      <a:pt x="64" y="75"/>
                      <a:pt x="64" y="75"/>
                    </a:cubicBezTo>
                    <a:cubicBezTo>
                      <a:pt x="66" y="76"/>
                      <a:pt x="65" y="78"/>
                      <a:pt x="64" y="80"/>
                    </a:cubicBezTo>
                    <a:cubicBezTo>
                      <a:pt x="63" y="81"/>
                      <a:pt x="61" y="81"/>
                      <a:pt x="60" y="79"/>
                    </a:cubicBezTo>
                    <a:cubicBezTo>
                      <a:pt x="1" y="6"/>
                      <a:pt x="1" y="6"/>
                      <a:pt x="1" y="6"/>
                    </a:cubicBezTo>
                    <a:cubicBezTo>
                      <a:pt x="0" y="5"/>
                      <a:pt x="0" y="3"/>
                      <a:pt x="1" y="2"/>
                    </a:cubicBezTo>
                    <a:cubicBezTo>
                      <a:pt x="2" y="0"/>
                      <a:pt x="4" y="1"/>
                      <a:pt x="5"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0" name="Freeform 60"/>
              <p:cNvSpPr/>
              <p:nvPr/>
            </p:nvSpPr>
            <p:spPr bwMode="auto">
              <a:xfrm>
                <a:off x="4613276" y="1460500"/>
                <a:ext cx="161925" cy="196850"/>
              </a:xfrm>
              <a:custGeom>
                <a:gdLst>
                  <a:gd name="T0" fmla="*/ 6 w 67"/>
                  <a:gd name="T1" fmla="*/ 2 h 81"/>
                  <a:gd name="T2" fmla="*/ 65 w 67"/>
                  <a:gd name="T3" fmla="*/ 75 h 81"/>
                  <a:gd name="T4" fmla="*/ 65 w 67"/>
                  <a:gd name="T5" fmla="*/ 79 h 81"/>
                  <a:gd name="T6" fmla="*/ 61 w 67"/>
                  <a:gd name="T7" fmla="*/ 79 h 81"/>
                  <a:gd name="T8" fmla="*/ 2 w 67"/>
                  <a:gd name="T9" fmla="*/ 6 h 81"/>
                  <a:gd name="T10" fmla="*/ 2 w 67"/>
                  <a:gd name="T11" fmla="*/ 1 h 81"/>
                  <a:gd name="T12" fmla="*/ 6 w 67"/>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7" h="81">
                    <a:moveTo>
                      <a:pt x="6" y="2"/>
                    </a:moveTo>
                    <a:cubicBezTo>
                      <a:pt x="65" y="75"/>
                      <a:pt x="65" y="75"/>
                      <a:pt x="65" y="75"/>
                    </a:cubicBezTo>
                    <a:cubicBezTo>
                      <a:pt x="67" y="76"/>
                      <a:pt x="66" y="78"/>
                      <a:pt x="65" y="79"/>
                    </a:cubicBezTo>
                    <a:cubicBezTo>
                      <a:pt x="64" y="81"/>
                      <a:pt x="62" y="80"/>
                      <a:pt x="61" y="79"/>
                    </a:cubicBezTo>
                    <a:cubicBezTo>
                      <a:pt x="2" y="6"/>
                      <a:pt x="2" y="6"/>
                      <a:pt x="2" y="6"/>
                    </a:cubicBezTo>
                    <a:cubicBezTo>
                      <a:pt x="0" y="5"/>
                      <a:pt x="1" y="3"/>
                      <a:pt x="2" y="1"/>
                    </a:cubicBezTo>
                    <a:cubicBezTo>
                      <a:pt x="3" y="0"/>
                      <a:pt x="5"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1" name="Freeform 61"/>
              <p:cNvSpPr/>
              <p:nvPr/>
            </p:nvSpPr>
            <p:spPr bwMode="auto">
              <a:xfrm>
                <a:off x="4770438" y="1316038"/>
                <a:ext cx="160338" cy="195263"/>
              </a:xfrm>
              <a:custGeom>
                <a:gdLst>
                  <a:gd name="T0" fmla="*/ 6 w 66"/>
                  <a:gd name="T1" fmla="*/ 2 h 81"/>
                  <a:gd name="T2" fmla="*/ 65 w 66"/>
                  <a:gd name="T3" fmla="*/ 75 h 81"/>
                  <a:gd name="T4" fmla="*/ 64 w 66"/>
                  <a:gd name="T5" fmla="*/ 80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80"/>
                    </a:cubicBezTo>
                    <a:cubicBezTo>
                      <a:pt x="63" y="81"/>
                      <a:pt x="61" y="81"/>
                      <a:pt x="60" y="79"/>
                    </a:cubicBezTo>
                    <a:cubicBezTo>
                      <a:pt x="1" y="6"/>
                      <a:pt x="1" y="6"/>
                      <a:pt x="1" y="6"/>
                    </a:cubicBezTo>
                    <a:cubicBezTo>
                      <a:pt x="0" y="5"/>
                      <a:pt x="0" y="3"/>
                      <a:pt x="1" y="2"/>
                    </a:cubicBezTo>
                    <a:cubicBezTo>
                      <a:pt x="3" y="0"/>
                      <a:pt x="5" y="1"/>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2" name="Freeform 62"/>
              <p:cNvSpPr/>
              <p:nvPr/>
            </p:nvSpPr>
            <p:spPr bwMode="auto">
              <a:xfrm>
                <a:off x="4800601" y="1289050"/>
                <a:ext cx="158750" cy="196850"/>
              </a:xfrm>
              <a:custGeom>
                <a:gdLst>
                  <a:gd name="T0" fmla="*/ 6 w 66"/>
                  <a:gd name="T1" fmla="*/ 2 h 81"/>
                  <a:gd name="T2" fmla="*/ 65 w 66"/>
                  <a:gd name="T3" fmla="*/ 75 h 81"/>
                  <a:gd name="T4" fmla="*/ 64 w 66"/>
                  <a:gd name="T5" fmla="*/ 79 h 81"/>
                  <a:gd name="T6" fmla="*/ 60 w 66"/>
                  <a:gd name="T7" fmla="*/ 79 h 81"/>
                  <a:gd name="T8" fmla="*/ 1 w 66"/>
                  <a:gd name="T9" fmla="*/ 6 h 81"/>
                  <a:gd name="T10" fmla="*/ 1 w 66"/>
                  <a:gd name="T11" fmla="*/ 2 h 81"/>
                  <a:gd name="T12" fmla="*/ 6 w 66"/>
                  <a:gd name="T13" fmla="*/ 2 h 81"/>
                </a:gdLst>
                <a:cxnLst>
                  <a:cxn ang="0">
                    <a:pos x="T0" y="T1"/>
                  </a:cxn>
                  <a:cxn ang="0">
                    <a:pos x="T2" y="T3"/>
                  </a:cxn>
                  <a:cxn ang="0">
                    <a:pos x="T4" y="T5"/>
                  </a:cxn>
                  <a:cxn ang="0">
                    <a:pos x="T6" y="T7"/>
                  </a:cxn>
                  <a:cxn ang="0">
                    <a:pos x="T8" y="T9"/>
                  </a:cxn>
                  <a:cxn ang="0">
                    <a:pos x="T10" y="T11"/>
                  </a:cxn>
                  <a:cxn ang="0">
                    <a:pos x="T12" y="T13"/>
                  </a:cxn>
                </a:cxnLst>
                <a:rect l="0" t="0" r="r" b="b"/>
                <a:pathLst>
                  <a:path w="66" h="81">
                    <a:moveTo>
                      <a:pt x="6" y="2"/>
                    </a:moveTo>
                    <a:cubicBezTo>
                      <a:pt x="65" y="75"/>
                      <a:pt x="65" y="75"/>
                      <a:pt x="65" y="75"/>
                    </a:cubicBezTo>
                    <a:cubicBezTo>
                      <a:pt x="66" y="76"/>
                      <a:pt x="66" y="78"/>
                      <a:pt x="64" y="79"/>
                    </a:cubicBezTo>
                    <a:cubicBezTo>
                      <a:pt x="63" y="81"/>
                      <a:pt x="61" y="81"/>
                      <a:pt x="60" y="79"/>
                    </a:cubicBezTo>
                    <a:cubicBezTo>
                      <a:pt x="1" y="6"/>
                      <a:pt x="1" y="6"/>
                      <a:pt x="1" y="6"/>
                    </a:cubicBezTo>
                    <a:cubicBezTo>
                      <a:pt x="0" y="5"/>
                      <a:pt x="0" y="3"/>
                      <a:pt x="1" y="2"/>
                    </a:cubicBezTo>
                    <a:cubicBezTo>
                      <a:pt x="2" y="0"/>
                      <a:pt x="4" y="0"/>
                      <a:pt x="6" y="2"/>
                    </a:cubicBezTo>
                    <a:close/>
                  </a:path>
                </a:pathLst>
              </a:custGeom>
              <a:solidFill>
                <a:srgbClr val="4750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Freeform 63"/>
              <p:cNvSpPr/>
              <p:nvPr/>
            </p:nvSpPr>
            <p:spPr bwMode="auto">
              <a:xfrm>
                <a:off x="2587626" y="1308100"/>
                <a:ext cx="1036638" cy="1274763"/>
              </a:xfrm>
              <a:custGeom>
                <a:gdLst>
                  <a:gd name="T0" fmla="*/ 3 w 653"/>
                  <a:gd name="T1" fmla="*/ 0 h 803"/>
                  <a:gd name="T2" fmla="*/ 653 w 653"/>
                  <a:gd name="T3" fmla="*/ 800 h 803"/>
                  <a:gd name="T4" fmla="*/ 650 w 653"/>
                  <a:gd name="T5" fmla="*/ 803 h 803"/>
                  <a:gd name="T6" fmla="*/ 0 w 653"/>
                  <a:gd name="T7" fmla="*/ 2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0"/>
                    </a:lnTo>
                    <a:lnTo>
                      <a:pt x="650" y="803"/>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64"/>
              <p:cNvSpPr/>
              <p:nvPr/>
            </p:nvSpPr>
            <p:spPr bwMode="auto">
              <a:xfrm>
                <a:off x="2490788" y="1398588"/>
                <a:ext cx="1036638" cy="1274763"/>
              </a:xfrm>
              <a:custGeom>
                <a:gdLst>
                  <a:gd name="T0" fmla="*/ 3 w 653"/>
                  <a:gd name="T1" fmla="*/ 0 h 803"/>
                  <a:gd name="T2" fmla="*/ 653 w 653"/>
                  <a:gd name="T3" fmla="*/ 800 h 803"/>
                  <a:gd name="T4" fmla="*/ 650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0"/>
                    </a:lnTo>
                    <a:lnTo>
                      <a:pt x="650"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Freeform 65"/>
              <p:cNvSpPr/>
              <p:nvPr/>
            </p:nvSpPr>
            <p:spPr bwMode="auto">
              <a:xfrm>
                <a:off x="2408238" y="1476375"/>
                <a:ext cx="1035050" cy="1274763"/>
              </a:xfrm>
              <a:custGeom>
                <a:gdLst>
                  <a:gd name="T0" fmla="*/ 2 w 652"/>
                  <a:gd name="T1" fmla="*/ 0 h 803"/>
                  <a:gd name="T2" fmla="*/ 652 w 652"/>
                  <a:gd name="T3" fmla="*/ 801 h 803"/>
                  <a:gd name="T4" fmla="*/ 650 w 652"/>
                  <a:gd name="T5" fmla="*/ 803 h 803"/>
                  <a:gd name="T6" fmla="*/ 0 w 652"/>
                  <a:gd name="T7" fmla="*/ 1 h 803"/>
                  <a:gd name="T8" fmla="*/ 2 w 652"/>
                  <a:gd name="T9" fmla="*/ 0 h 803"/>
                </a:gdLst>
                <a:cxnLst>
                  <a:cxn ang="0">
                    <a:pos x="T0" y="T1"/>
                  </a:cxn>
                  <a:cxn ang="0">
                    <a:pos x="T2" y="T3"/>
                  </a:cxn>
                  <a:cxn ang="0">
                    <a:pos x="T4" y="T5"/>
                  </a:cxn>
                  <a:cxn ang="0">
                    <a:pos x="T6" y="T7"/>
                  </a:cxn>
                  <a:cxn ang="0">
                    <a:pos x="T8" y="T9"/>
                  </a:cxn>
                </a:cxnLst>
                <a:rect l="0" t="0" r="r" b="b"/>
                <a:pathLst>
                  <a:path w="652" h="803">
                    <a:moveTo>
                      <a:pt x="2" y="0"/>
                    </a:moveTo>
                    <a:lnTo>
                      <a:pt x="652" y="801"/>
                    </a:lnTo>
                    <a:lnTo>
                      <a:pt x="650" y="803"/>
                    </a:lnTo>
                    <a:lnTo>
                      <a:pt x="0" y="1"/>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66"/>
              <p:cNvSpPr/>
              <p:nvPr/>
            </p:nvSpPr>
            <p:spPr bwMode="auto">
              <a:xfrm>
                <a:off x="2679701" y="1222375"/>
                <a:ext cx="1035050" cy="1276350"/>
              </a:xfrm>
              <a:custGeom>
                <a:gdLst>
                  <a:gd name="T0" fmla="*/ 2 w 652"/>
                  <a:gd name="T1" fmla="*/ 0 h 804"/>
                  <a:gd name="T2" fmla="*/ 652 w 652"/>
                  <a:gd name="T3" fmla="*/ 801 h 804"/>
                  <a:gd name="T4" fmla="*/ 650 w 652"/>
                  <a:gd name="T5" fmla="*/ 804 h 804"/>
                  <a:gd name="T6" fmla="*/ 0 w 652"/>
                  <a:gd name="T7" fmla="*/ 3 h 804"/>
                  <a:gd name="T8" fmla="*/ 2 w 652"/>
                  <a:gd name="T9" fmla="*/ 0 h 804"/>
                </a:gdLst>
                <a:cxnLst>
                  <a:cxn ang="0">
                    <a:pos x="T0" y="T1"/>
                  </a:cxn>
                  <a:cxn ang="0">
                    <a:pos x="T2" y="T3"/>
                  </a:cxn>
                  <a:cxn ang="0">
                    <a:pos x="T4" y="T5"/>
                  </a:cxn>
                  <a:cxn ang="0">
                    <a:pos x="T6" y="T7"/>
                  </a:cxn>
                  <a:cxn ang="0">
                    <a:pos x="T8" y="T9"/>
                  </a:cxn>
                </a:cxnLst>
                <a:rect l="0" t="0" r="r" b="b"/>
                <a:pathLst>
                  <a:path w="652" h="804">
                    <a:moveTo>
                      <a:pt x="2" y="0"/>
                    </a:moveTo>
                    <a:lnTo>
                      <a:pt x="652" y="801"/>
                    </a:lnTo>
                    <a:lnTo>
                      <a:pt x="650" y="804"/>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Freeform 67"/>
              <p:cNvSpPr/>
              <p:nvPr/>
            </p:nvSpPr>
            <p:spPr bwMode="auto">
              <a:xfrm>
                <a:off x="2771776" y="1136650"/>
                <a:ext cx="1035050" cy="1274763"/>
              </a:xfrm>
              <a:custGeom>
                <a:gdLst>
                  <a:gd name="T0" fmla="*/ 2 w 652"/>
                  <a:gd name="T1" fmla="*/ 0 h 803"/>
                  <a:gd name="T2" fmla="*/ 652 w 652"/>
                  <a:gd name="T3" fmla="*/ 802 h 803"/>
                  <a:gd name="T4" fmla="*/ 650 w 652"/>
                  <a:gd name="T5" fmla="*/ 803 h 803"/>
                  <a:gd name="T6" fmla="*/ 0 w 652"/>
                  <a:gd name="T7" fmla="*/ 3 h 803"/>
                  <a:gd name="T8" fmla="*/ 2 w 652"/>
                  <a:gd name="T9" fmla="*/ 0 h 803"/>
                </a:gdLst>
                <a:cxnLst>
                  <a:cxn ang="0">
                    <a:pos x="T0" y="T1"/>
                  </a:cxn>
                  <a:cxn ang="0">
                    <a:pos x="T2" y="T3"/>
                  </a:cxn>
                  <a:cxn ang="0">
                    <a:pos x="T4" y="T5"/>
                  </a:cxn>
                  <a:cxn ang="0">
                    <a:pos x="T6" y="T7"/>
                  </a:cxn>
                  <a:cxn ang="0">
                    <a:pos x="T8" y="T9"/>
                  </a:cxn>
                </a:cxnLst>
                <a:rect l="0" t="0" r="r" b="b"/>
                <a:pathLst>
                  <a:path w="652" h="803">
                    <a:moveTo>
                      <a:pt x="2" y="0"/>
                    </a:moveTo>
                    <a:lnTo>
                      <a:pt x="652" y="802"/>
                    </a:lnTo>
                    <a:lnTo>
                      <a:pt x="650" y="803"/>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Freeform 68"/>
              <p:cNvSpPr/>
              <p:nvPr/>
            </p:nvSpPr>
            <p:spPr bwMode="auto">
              <a:xfrm>
                <a:off x="2862263" y="1052513"/>
                <a:ext cx="1036638" cy="1274763"/>
              </a:xfrm>
              <a:custGeom>
                <a:gdLst>
                  <a:gd name="T0" fmla="*/ 3 w 653"/>
                  <a:gd name="T1" fmla="*/ 0 h 803"/>
                  <a:gd name="T2" fmla="*/ 653 w 653"/>
                  <a:gd name="T3" fmla="*/ 801 h 803"/>
                  <a:gd name="T4" fmla="*/ 650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1"/>
                    </a:lnTo>
                    <a:lnTo>
                      <a:pt x="650"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69"/>
              <p:cNvSpPr/>
              <p:nvPr/>
            </p:nvSpPr>
            <p:spPr bwMode="auto">
              <a:xfrm>
                <a:off x="2954338" y="965200"/>
                <a:ext cx="1036638" cy="1277938"/>
              </a:xfrm>
              <a:custGeom>
                <a:gdLst>
                  <a:gd name="T0" fmla="*/ 3 w 653"/>
                  <a:gd name="T1" fmla="*/ 0 h 805"/>
                  <a:gd name="T2" fmla="*/ 653 w 653"/>
                  <a:gd name="T3" fmla="*/ 802 h 805"/>
                  <a:gd name="T4" fmla="*/ 650 w 653"/>
                  <a:gd name="T5" fmla="*/ 805 h 805"/>
                  <a:gd name="T6" fmla="*/ 0 w 653"/>
                  <a:gd name="T7" fmla="*/ 3 h 805"/>
                  <a:gd name="T8" fmla="*/ 3 w 653"/>
                  <a:gd name="T9" fmla="*/ 0 h 805"/>
                </a:gdLst>
                <a:cxnLst>
                  <a:cxn ang="0">
                    <a:pos x="T0" y="T1"/>
                  </a:cxn>
                  <a:cxn ang="0">
                    <a:pos x="T2" y="T3"/>
                  </a:cxn>
                  <a:cxn ang="0">
                    <a:pos x="T4" y="T5"/>
                  </a:cxn>
                  <a:cxn ang="0">
                    <a:pos x="T6" y="T7"/>
                  </a:cxn>
                  <a:cxn ang="0">
                    <a:pos x="T8" y="T9"/>
                  </a:cxn>
                </a:cxnLst>
                <a:rect l="0" t="0" r="r" b="b"/>
                <a:pathLst>
                  <a:path w="653" h="805">
                    <a:moveTo>
                      <a:pt x="3" y="0"/>
                    </a:moveTo>
                    <a:lnTo>
                      <a:pt x="653" y="802"/>
                    </a:lnTo>
                    <a:lnTo>
                      <a:pt x="650" y="805"/>
                    </a:lnTo>
                    <a:lnTo>
                      <a:pt x="0" y="3"/>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0" name="Freeform 70"/>
              <p:cNvSpPr/>
              <p:nvPr/>
            </p:nvSpPr>
            <p:spPr bwMode="auto">
              <a:xfrm>
                <a:off x="3046413" y="881063"/>
                <a:ext cx="1036638" cy="1276350"/>
              </a:xfrm>
              <a:custGeom>
                <a:gdLst>
                  <a:gd name="T0" fmla="*/ 1 w 653"/>
                  <a:gd name="T1" fmla="*/ 0 h 804"/>
                  <a:gd name="T2" fmla="*/ 653 w 653"/>
                  <a:gd name="T3" fmla="*/ 801 h 804"/>
                  <a:gd name="T4" fmla="*/ 650 w 653"/>
                  <a:gd name="T5" fmla="*/ 804 h 804"/>
                  <a:gd name="T6" fmla="*/ 0 w 653"/>
                  <a:gd name="T7" fmla="*/ 1 h 804"/>
                  <a:gd name="T8" fmla="*/ 1 w 653"/>
                  <a:gd name="T9" fmla="*/ 0 h 804"/>
                </a:gdLst>
                <a:cxnLst>
                  <a:cxn ang="0">
                    <a:pos x="T0" y="T1"/>
                  </a:cxn>
                  <a:cxn ang="0">
                    <a:pos x="T2" y="T3"/>
                  </a:cxn>
                  <a:cxn ang="0">
                    <a:pos x="T4" y="T5"/>
                  </a:cxn>
                  <a:cxn ang="0">
                    <a:pos x="T6" y="T7"/>
                  </a:cxn>
                  <a:cxn ang="0">
                    <a:pos x="T8" y="T9"/>
                  </a:cxn>
                </a:cxnLst>
                <a:rect l="0" t="0" r="r" b="b"/>
                <a:pathLst>
                  <a:path w="653" h="804">
                    <a:moveTo>
                      <a:pt x="1" y="0"/>
                    </a:moveTo>
                    <a:lnTo>
                      <a:pt x="653" y="801"/>
                    </a:lnTo>
                    <a:lnTo>
                      <a:pt x="650" y="804"/>
                    </a:lnTo>
                    <a:lnTo>
                      <a:pt x="0" y="1"/>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1" name="Freeform 71"/>
              <p:cNvSpPr/>
              <p:nvPr/>
            </p:nvSpPr>
            <p:spPr bwMode="auto">
              <a:xfrm>
                <a:off x="3133726" y="798513"/>
                <a:ext cx="1036638" cy="1276350"/>
              </a:xfrm>
              <a:custGeom>
                <a:gdLst>
                  <a:gd name="T0" fmla="*/ 3 w 653"/>
                  <a:gd name="T1" fmla="*/ 0 h 804"/>
                  <a:gd name="T2" fmla="*/ 653 w 653"/>
                  <a:gd name="T3" fmla="*/ 801 h 804"/>
                  <a:gd name="T4" fmla="*/ 650 w 653"/>
                  <a:gd name="T5" fmla="*/ 804 h 804"/>
                  <a:gd name="T6" fmla="*/ 0 w 653"/>
                  <a:gd name="T7" fmla="*/ 1 h 804"/>
                  <a:gd name="T8" fmla="*/ 3 w 653"/>
                  <a:gd name="T9" fmla="*/ 0 h 804"/>
                </a:gdLst>
                <a:cxnLst>
                  <a:cxn ang="0">
                    <a:pos x="T0" y="T1"/>
                  </a:cxn>
                  <a:cxn ang="0">
                    <a:pos x="T2" y="T3"/>
                  </a:cxn>
                  <a:cxn ang="0">
                    <a:pos x="T4" y="T5"/>
                  </a:cxn>
                  <a:cxn ang="0">
                    <a:pos x="T6" y="T7"/>
                  </a:cxn>
                  <a:cxn ang="0">
                    <a:pos x="T8" y="T9"/>
                  </a:cxn>
                </a:cxnLst>
                <a:rect l="0" t="0" r="r" b="b"/>
                <a:pathLst>
                  <a:path w="653" h="804">
                    <a:moveTo>
                      <a:pt x="3" y="0"/>
                    </a:moveTo>
                    <a:lnTo>
                      <a:pt x="653" y="801"/>
                    </a:lnTo>
                    <a:lnTo>
                      <a:pt x="650" y="804"/>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72"/>
              <p:cNvSpPr/>
              <p:nvPr/>
            </p:nvSpPr>
            <p:spPr bwMode="auto">
              <a:xfrm>
                <a:off x="3230563" y="708025"/>
                <a:ext cx="1036638" cy="1277938"/>
              </a:xfrm>
              <a:custGeom>
                <a:gdLst>
                  <a:gd name="T0" fmla="*/ 1 w 653"/>
                  <a:gd name="T1" fmla="*/ 0 h 805"/>
                  <a:gd name="T2" fmla="*/ 653 w 653"/>
                  <a:gd name="T3" fmla="*/ 802 h 805"/>
                  <a:gd name="T4" fmla="*/ 650 w 653"/>
                  <a:gd name="T5" fmla="*/ 805 h 805"/>
                  <a:gd name="T6" fmla="*/ 0 w 653"/>
                  <a:gd name="T7" fmla="*/ 4 h 805"/>
                  <a:gd name="T8" fmla="*/ 1 w 653"/>
                  <a:gd name="T9" fmla="*/ 0 h 805"/>
                </a:gdLst>
                <a:cxnLst>
                  <a:cxn ang="0">
                    <a:pos x="T0" y="T1"/>
                  </a:cxn>
                  <a:cxn ang="0">
                    <a:pos x="T2" y="T3"/>
                  </a:cxn>
                  <a:cxn ang="0">
                    <a:pos x="T4" y="T5"/>
                  </a:cxn>
                  <a:cxn ang="0">
                    <a:pos x="T6" y="T7"/>
                  </a:cxn>
                  <a:cxn ang="0">
                    <a:pos x="T8" y="T9"/>
                  </a:cxn>
                </a:cxnLst>
                <a:rect l="0" t="0" r="r" b="b"/>
                <a:pathLst>
                  <a:path w="653" h="805">
                    <a:moveTo>
                      <a:pt x="1" y="0"/>
                    </a:moveTo>
                    <a:lnTo>
                      <a:pt x="653" y="802"/>
                    </a:lnTo>
                    <a:lnTo>
                      <a:pt x="650" y="805"/>
                    </a:lnTo>
                    <a:lnTo>
                      <a:pt x="0" y="4"/>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73"/>
              <p:cNvSpPr/>
              <p:nvPr/>
            </p:nvSpPr>
            <p:spPr bwMode="auto">
              <a:xfrm>
                <a:off x="3317876" y="627063"/>
                <a:ext cx="1036638" cy="1276350"/>
              </a:xfrm>
              <a:custGeom>
                <a:gdLst>
                  <a:gd name="T0" fmla="*/ 1 w 653"/>
                  <a:gd name="T1" fmla="*/ 0 h 804"/>
                  <a:gd name="T2" fmla="*/ 653 w 653"/>
                  <a:gd name="T3" fmla="*/ 803 h 804"/>
                  <a:gd name="T4" fmla="*/ 650 w 653"/>
                  <a:gd name="T5" fmla="*/ 804 h 804"/>
                  <a:gd name="T6" fmla="*/ 0 w 653"/>
                  <a:gd name="T7" fmla="*/ 3 h 804"/>
                  <a:gd name="T8" fmla="*/ 1 w 653"/>
                  <a:gd name="T9" fmla="*/ 0 h 804"/>
                </a:gdLst>
                <a:cxnLst>
                  <a:cxn ang="0">
                    <a:pos x="T0" y="T1"/>
                  </a:cxn>
                  <a:cxn ang="0">
                    <a:pos x="T2" y="T3"/>
                  </a:cxn>
                  <a:cxn ang="0">
                    <a:pos x="T4" y="T5"/>
                  </a:cxn>
                  <a:cxn ang="0">
                    <a:pos x="T6" y="T7"/>
                  </a:cxn>
                  <a:cxn ang="0">
                    <a:pos x="T8" y="T9"/>
                  </a:cxn>
                </a:cxnLst>
                <a:rect l="0" t="0" r="r" b="b"/>
                <a:pathLst>
                  <a:path w="653" h="804">
                    <a:moveTo>
                      <a:pt x="1" y="0"/>
                    </a:moveTo>
                    <a:lnTo>
                      <a:pt x="653" y="803"/>
                    </a:lnTo>
                    <a:lnTo>
                      <a:pt x="650" y="804"/>
                    </a:lnTo>
                    <a:lnTo>
                      <a:pt x="0" y="3"/>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74"/>
              <p:cNvSpPr/>
              <p:nvPr/>
            </p:nvSpPr>
            <p:spPr bwMode="auto">
              <a:xfrm>
                <a:off x="3405188" y="546100"/>
                <a:ext cx="1036638" cy="1274763"/>
              </a:xfrm>
              <a:custGeom>
                <a:gdLst>
                  <a:gd name="T0" fmla="*/ 3 w 653"/>
                  <a:gd name="T1" fmla="*/ 0 h 803"/>
                  <a:gd name="T2" fmla="*/ 653 w 653"/>
                  <a:gd name="T3" fmla="*/ 802 h 803"/>
                  <a:gd name="T4" fmla="*/ 650 w 653"/>
                  <a:gd name="T5" fmla="*/ 803 h 803"/>
                  <a:gd name="T6" fmla="*/ 0 w 653"/>
                  <a:gd name="T7" fmla="*/ 2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2"/>
                    </a:lnTo>
                    <a:lnTo>
                      <a:pt x="650" y="803"/>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75"/>
              <p:cNvSpPr/>
              <p:nvPr/>
            </p:nvSpPr>
            <p:spPr bwMode="auto">
              <a:xfrm>
                <a:off x="3498851" y="457200"/>
                <a:ext cx="1039813" cy="1277938"/>
              </a:xfrm>
              <a:custGeom>
                <a:gdLst>
                  <a:gd name="T0" fmla="*/ 3 w 655"/>
                  <a:gd name="T1" fmla="*/ 0 h 805"/>
                  <a:gd name="T2" fmla="*/ 655 w 655"/>
                  <a:gd name="T3" fmla="*/ 802 h 805"/>
                  <a:gd name="T4" fmla="*/ 652 w 655"/>
                  <a:gd name="T5" fmla="*/ 805 h 805"/>
                  <a:gd name="T6" fmla="*/ 0 w 655"/>
                  <a:gd name="T7" fmla="*/ 2 h 805"/>
                  <a:gd name="T8" fmla="*/ 3 w 655"/>
                  <a:gd name="T9" fmla="*/ 0 h 805"/>
                </a:gdLst>
                <a:cxnLst>
                  <a:cxn ang="0">
                    <a:pos x="T0" y="T1"/>
                  </a:cxn>
                  <a:cxn ang="0">
                    <a:pos x="T2" y="T3"/>
                  </a:cxn>
                  <a:cxn ang="0">
                    <a:pos x="T4" y="T5"/>
                  </a:cxn>
                  <a:cxn ang="0">
                    <a:pos x="T6" y="T7"/>
                  </a:cxn>
                  <a:cxn ang="0">
                    <a:pos x="T8" y="T9"/>
                  </a:cxn>
                </a:cxnLst>
                <a:rect l="0" t="0" r="r" b="b"/>
                <a:pathLst>
                  <a:path w="655" h="805">
                    <a:moveTo>
                      <a:pt x="3" y="0"/>
                    </a:moveTo>
                    <a:lnTo>
                      <a:pt x="655" y="802"/>
                    </a:lnTo>
                    <a:lnTo>
                      <a:pt x="652" y="805"/>
                    </a:lnTo>
                    <a:lnTo>
                      <a:pt x="0" y="2"/>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76"/>
              <p:cNvSpPr/>
              <p:nvPr/>
            </p:nvSpPr>
            <p:spPr bwMode="auto">
              <a:xfrm>
                <a:off x="3600451" y="363538"/>
                <a:ext cx="1036638" cy="1276350"/>
              </a:xfrm>
              <a:custGeom>
                <a:gdLst>
                  <a:gd name="T0" fmla="*/ 2 w 653"/>
                  <a:gd name="T1" fmla="*/ 0 h 804"/>
                  <a:gd name="T2" fmla="*/ 653 w 653"/>
                  <a:gd name="T3" fmla="*/ 803 h 804"/>
                  <a:gd name="T4" fmla="*/ 650 w 653"/>
                  <a:gd name="T5" fmla="*/ 804 h 804"/>
                  <a:gd name="T6" fmla="*/ 0 w 653"/>
                  <a:gd name="T7" fmla="*/ 3 h 804"/>
                  <a:gd name="T8" fmla="*/ 2 w 653"/>
                  <a:gd name="T9" fmla="*/ 0 h 804"/>
                </a:gdLst>
                <a:cxnLst>
                  <a:cxn ang="0">
                    <a:pos x="T0" y="T1"/>
                  </a:cxn>
                  <a:cxn ang="0">
                    <a:pos x="T2" y="T3"/>
                  </a:cxn>
                  <a:cxn ang="0">
                    <a:pos x="T4" y="T5"/>
                  </a:cxn>
                  <a:cxn ang="0">
                    <a:pos x="T6" y="T7"/>
                  </a:cxn>
                  <a:cxn ang="0">
                    <a:pos x="T8" y="T9"/>
                  </a:cxn>
                </a:cxnLst>
                <a:rect l="0" t="0" r="r" b="b"/>
                <a:pathLst>
                  <a:path w="653" h="804">
                    <a:moveTo>
                      <a:pt x="2" y="0"/>
                    </a:moveTo>
                    <a:lnTo>
                      <a:pt x="653" y="803"/>
                    </a:lnTo>
                    <a:lnTo>
                      <a:pt x="650" y="804"/>
                    </a:lnTo>
                    <a:lnTo>
                      <a:pt x="0" y="3"/>
                    </a:lnTo>
                    <a:lnTo>
                      <a:pt x="2"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7" name="Freeform 77"/>
              <p:cNvSpPr/>
              <p:nvPr/>
            </p:nvSpPr>
            <p:spPr bwMode="auto">
              <a:xfrm>
                <a:off x="3695701" y="276225"/>
                <a:ext cx="1036638" cy="1274763"/>
              </a:xfrm>
              <a:custGeom>
                <a:gdLst>
                  <a:gd name="T0" fmla="*/ 3 w 653"/>
                  <a:gd name="T1" fmla="*/ 0 h 803"/>
                  <a:gd name="T2" fmla="*/ 653 w 653"/>
                  <a:gd name="T3" fmla="*/ 801 h 803"/>
                  <a:gd name="T4" fmla="*/ 651 w 653"/>
                  <a:gd name="T5" fmla="*/ 803 h 803"/>
                  <a:gd name="T6" fmla="*/ 0 w 653"/>
                  <a:gd name="T7" fmla="*/ 1 h 803"/>
                  <a:gd name="T8" fmla="*/ 3 w 653"/>
                  <a:gd name="T9" fmla="*/ 0 h 803"/>
                </a:gdLst>
                <a:cxnLst>
                  <a:cxn ang="0">
                    <a:pos x="T0" y="T1"/>
                  </a:cxn>
                  <a:cxn ang="0">
                    <a:pos x="T2" y="T3"/>
                  </a:cxn>
                  <a:cxn ang="0">
                    <a:pos x="T4" y="T5"/>
                  </a:cxn>
                  <a:cxn ang="0">
                    <a:pos x="T6" y="T7"/>
                  </a:cxn>
                  <a:cxn ang="0">
                    <a:pos x="T8" y="T9"/>
                  </a:cxn>
                </a:cxnLst>
                <a:rect l="0" t="0" r="r" b="b"/>
                <a:pathLst>
                  <a:path w="653" h="803">
                    <a:moveTo>
                      <a:pt x="3" y="0"/>
                    </a:moveTo>
                    <a:lnTo>
                      <a:pt x="653" y="801"/>
                    </a:lnTo>
                    <a:lnTo>
                      <a:pt x="651" y="803"/>
                    </a:lnTo>
                    <a:lnTo>
                      <a:pt x="0" y="1"/>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8" name="Freeform 78"/>
              <p:cNvSpPr/>
              <p:nvPr/>
            </p:nvSpPr>
            <p:spPr bwMode="auto">
              <a:xfrm>
                <a:off x="3787776" y="188913"/>
                <a:ext cx="1036638" cy="1276350"/>
              </a:xfrm>
              <a:custGeom>
                <a:gdLst>
                  <a:gd name="T0" fmla="*/ 3 w 653"/>
                  <a:gd name="T1" fmla="*/ 0 h 804"/>
                  <a:gd name="T2" fmla="*/ 653 w 653"/>
                  <a:gd name="T3" fmla="*/ 801 h 804"/>
                  <a:gd name="T4" fmla="*/ 650 w 653"/>
                  <a:gd name="T5" fmla="*/ 804 h 804"/>
                  <a:gd name="T6" fmla="*/ 0 w 653"/>
                  <a:gd name="T7" fmla="*/ 3 h 804"/>
                  <a:gd name="T8" fmla="*/ 3 w 653"/>
                  <a:gd name="T9" fmla="*/ 0 h 804"/>
                </a:gdLst>
                <a:cxnLst>
                  <a:cxn ang="0">
                    <a:pos x="T0" y="T1"/>
                  </a:cxn>
                  <a:cxn ang="0">
                    <a:pos x="T2" y="T3"/>
                  </a:cxn>
                  <a:cxn ang="0">
                    <a:pos x="T4" y="T5"/>
                  </a:cxn>
                  <a:cxn ang="0">
                    <a:pos x="T6" y="T7"/>
                  </a:cxn>
                  <a:cxn ang="0">
                    <a:pos x="T8" y="T9"/>
                  </a:cxn>
                </a:cxnLst>
                <a:rect l="0" t="0" r="r" b="b"/>
                <a:pathLst>
                  <a:path w="653" h="804">
                    <a:moveTo>
                      <a:pt x="3" y="0"/>
                    </a:moveTo>
                    <a:lnTo>
                      <a:pt x="653" y="801"/>
                    </a:lnTo>
                    <a:lnTo>
                      <a:pt x="650" y="804"/>
                    </a:lnTo>
                    <a:lnTo>
                      <a:pt x="0" y="3"/>
                    </a:lnTo>
                    <a:lnTo>
                      <a:pt x="3"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9" name="Freeform 79"/>
              <p:cNvSpPr/>
              <p:nvPr/>
            </p:nvSpPr>
            <p:spPr bwMode="auto">
              <a:xfrm>
                <a:off x="3884613" y="98425"/>
                <a:ext cx="1036638" cy="1277938"/>
              </a:xfrm>
              <a:custGeom>
                <a:gdLst>
                  <a:gd name="T0" fmla="*/ 1 w 653"/>
                  <a:gd name="T1" fmla="*/ 0 h 805"/>
                  <a:gd name="T2" fmla="*/ 653 w 653"/>
                  <a:gd name="T3" fmla="*/ 804 h 805"/>
                  <a:gd name="T4" fmla="*/ 650 w 653"/>
                  <a:gd name="T5" fmla="*/ 805 h 805"/>
                  <a:gd name="T6" fmla="*/ 0 w 653"/>
                  <a:gd name="T7" fmla="*/ 4 h 805"/>
                  <a:gd name="T8" fmla="*/ 1 w 653"/>
                  <a:gd name="T9" fmla="*/ 0 h 805"/>
                </a:gdLst>
                <a:cxnLst>
                  <a:cxn ang="0">
                    <a:pos x="T0" y="T1"/>
                  </a:cxn>
                  <a:cxn ang="0">
                    <a:pos x="T2" y="T3"/>
                  </a:cxn>
                  <a:cxn ang="0">
                    <a:pos x="T4" y="T5"/>
                  </a:cxn>
                  <a:cxn ang="0">
                    <a:pos x="T6" y="T7"/>
                  </a:cxn>
                  <a:cxn ang="0">
                    <a:pos x="T8" y="T9"/>
                  </a:cxn>
                </a:cxnLst>
                <a:rect l="0" t="0" r="r" b="b"/>
                <a:pathLst>
                  <a:path w="653" h="805">
                    <a:moveTo>
                      <a:pt x="1" y="0"/>
                    </a:moveTo>
                    <a:lnTo>
                      <a:pt x="653" y="804"/>
                    </a:lnTo>
                    <a:lnTo>
                      <a:pt x="650" y="805"/>
                    </a:lnTo>
                    <a:lnTo>
                      <a:pt x="0" y="4"/>
                    </a:lnTo>
                    <a:lnTo>
                      <a:pt x="1" y="0"/>
                    </a:ln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0" name="Freeform 80"/>
              <p:cNvSpPr/>
              <p:nvPr/>
            </p:nvSpPr>
            <p:spPr bwMode="auto">
              <a:xfrm>
                <a:off x="3981451" y="14288"/>
                <a:ext cx="1033463" cy="1273175"/>
              </a:xfrm>
              <a:custGeom>
                <a:gdLst>
                  <a:gd name="T0" fmla="*/ 2 w 427"/>
                  <a:gd name="T1" fmla="*/ 0 h 526"/>
                  <a:gd name="T2" fmla="*/ 427 w 427"/>
                  <a:gd name="T3" fmla="*/ 525 h 526"/>
                  <a:gd name="T4" fmla="*/ 425 w 427"/>
                  <a:gd name="T5" fmla="*/ 526 h 526"/>
                  <a:gd name="T6" fmla="*/ 0 w 427"/>
                  <a:gd name="T7" fmla="*/ 2 h 526"/>
                  <a:gd name="T8" fmla="*/ 2 w 427"/>
                  <a:gd name="T9" fmla="*/ 0 h 526"/>
                </a:gdLst>
                <a:cxnLst>
                  <a:cxn ang="0">
                    <a:pos x="T0" y="T1"/>
                  </a:cxn>
                  <a:cxn ang="0">
                    <a:pos x="T2" y="T3"/>
                  </a:cxn>
                  <a:cxn ang="0">
                    <a:pos x="T4" y="T5"/>
                  </a:cxn>
                  <a:cxn ang="0">
                    <a:pos x="T6" y="T7"/>
                  </a:cxn>
                  <a:cxn ang="0">
                    <a:pos x="T8" y="T9"/>
                  </a:cxn>
                </a:cxnLst>
                <a:rect l="0" t="0" r="r" b="b"/>
                <a:pathLst>
                  <a:path w="427" h="526">
                    <a:moveTo>
                      <a:pt x="2" y="0"/>
                    </a:moveTo>
                    <a:cubicBezTo>
                      <a:pt x="427" y="525"/>
                      <a:pt x="427" y="525"/>
                      <a:pt x="427" y="525"/>
                    </a:cubicBezTo>
                    <a:cubicBezTo>
                      <a:pt x="425" y="526"/>
                      <a:pt x="425" y="526"/>
                      <a:pt x="425" y="526"/>
                    </a:cubicBezTo>
                    <a:cubicBezTo>
                      <a:pt x="0" y="2"/>
                      <a:pt x="0" y="2"/>
                      <a:pt x="0" y="2"/>
                    </a:cubicBezTo>
                    <a:cubicBezTo>
                      <a:pt x="1" y="1"/>
                      <a:pt x="2" y="1"/>
                      <a:pt x="2" y="0"/>
                    </a:cubicBezTo>
                    <a:close/>
                  </a:path>
                </a:pathLst>
              </a:custGeom>
              <a:solidFill>
                <a:srgbClr val="1B1F2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1" name="Freeform 81"/>
              <p:cNvSpPr/>
              <p:nvPr/>
            </p:nvSpPr>
            <p:spPr bwMode="auto">
              <a:xfrm>
                <a:off x="2135188" y="4219575"/>
                <a:ext cx="2243138" cy="2382838"/>
              </a:xfrm>
              <a:custGeom>
                <a:gdLst>
                  <a:gd name="T0" fmla="*/ 0 w 1413"/>
                  <a:gd name="T1" fmla="*/ 717 h 1501"/>
                  <a:gd name="T2" fmla="*/ 613 w 1413"/>
                  <a:gd name="T3" fmla="*/ 0 h 1501"/>
                  <a:gd name="T4" fmla="*/ 1413 w 1413"/>
                  <a:gd name="T5" fmla="*/ 781 h 1501"/>
                  <a:gd name="T6" fmla="*/ 800 w 1413"/>
                  <a:gd name="T7" fmla="*/ 1501 h 1501"/>
                  <a:gd name="T8" fmla="*/ 0 w 1413"/>
                  <a:gd name="T9" fmla="*/ 717 h 1501"/>
                </a:gdLst>
                <a:cxnLst>
                  <a:cxn ang="0">
                    <a:pos x="T0" y="T1"/>
                  </a:cxn>
                  <a:cxn ang="0">
                    <a:pos x="T2" y="T3"/>
                  </a:cxn>
                  <a:cxn ang="0">
                    <a:pos x="T4" y="T5"/>
                  </a:cxn>
                  <a:cxn ang="0">
                    <a:pos x="T6" y="T7"/>
                  </a:cxn>
                  <a:cxn ang="0">
                    <a:pos x="T8" y="T9"/>
                  </a:cxn>
                </a:cxnLst>
                <a:rect l="0" t="0" r="r" b="b"/>
                <a:pathLst>
                  <a:path w="1413" h="1501">
                    <a:moveTo>
                      <a:pt x="0" y="717"/>
                    </a:moveTo>
                    <a:lnTo>
                      <a:pt x="613" y="0"/>
                    </a:lnTo>
                    <a:lnTo>
                      <a:pt x="1413" y="781"/>
                    </a:lnTo>
                    <a:lnTo>
                      <a:pt x="800" y="1501"/>
                    </a:lnTo>
                    <a:lnTo>
                      <a:pt x="0" y="717"/>
                    </a:lnTo>
                    <a:close/>
                  </a:path>
                </a:pathLst>
              </a:custGeom>
              <a:solidFill>
                <a:srgbClr val="F9F9F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 name="Freeform 82"/>
              <p:cNvSpPr/>
              <p:nvPr/>
            </p:nvSpPr>
            <p:spPr bwMode="auto">
              <a:xfrm>
                <a:off x="2370138" y="4395788"/>
                <a:ext cx="1019175" cy="323850"/>
              </a:xfrm>
              <a:custGeom>
                <a:gdLst>
                  <a:gd name="T0" fmla="*/ 1 w 421"/>
                  <a:gd name="T1" fmla="*/ 57 h 134"/>
                  <a:gd name="T2" fmla="*/ 408 w 421"/>
                  <a:gd name="T3" fmla="*/ 134 h 134"/>
                  <a:gd name="T4" fmla="*/ 413 w 421"/>
                  <a:gd name="T5" fmla="*/ 127 h 134"/>
                  <a:gd name="T6" fmla="*/ 420 w 421"/>
                  <a:gd name="T7" fmla="*/ 85 h 134"/>
                  <a:gd name="T8" fmla="*/ 417 w 421"/>
                  <a:gd name="T9" fmla="*/ 76 h 134"/>
                  <a:gd name="T10" fmla="*/ 11 w 421"/>
                  <a:gd name="T11" fmla="*/ 0 h 134"/>
                  <a:gd name="T12" fmla="*/ 10 w 421"/>
                  <a:gd name="T13" fmla="*/ 0 h 134"/>
                  <a:gd name="T14" fmla="*/ 0 w 421"/>
                  <a:gd name="T15" fmla="*/ 57 h 134"/>
                  <a:gd name="T16" fmla="*/ 1 w 421"/>
                  <a:gd name="T17" fmla="*/ 57 h 1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21" h="134">
                    <a:moveTo>
                      <a:pt x="1" y="57"/>
                    </a:moveTo>
                    <a:cubicBezTo>
                      <a:pt x="408" y="134"/>
                      <a:pt x="408" y="134"/>
                      <a:pt x="408" y="134"/>
                    </a:cubicBezTo>
                    <a:cubicBezTo>
                      <a:pt x="410" y="134"/>
                      <a:pt x="413" y="131"/>
                      <a:pt x="413" y="127"/>
                    </a:cubicBezTo>
                    <a:cubicBezTo>
                      <a:pt x="420" y="85"/>
                      <a:pt x="420" y="85"/>
                      <a:pt x="420" y="85"/>
                    </a:cubicBezTo>
                    <a:cubicBezTo>
                      <a:pt x="421" y="81"/>
                      <a:pt x="420" y="77"/>
                      <a:pt x="417" y="76"/>
                    </a:cubicBezTo>
                    <a:cubicBezTo>
                      <a:pt x="11" y="0"/>
                      <a:pt x="11" y="0"/>
                      <a:pt x="11" y="0"/>
                    </a:cubicBezTo>
                    <a:cubicBezTo>
                      <a:pt x="10" y="0"/>
                      <a:pt x="10" y="0"/>
                      <a:pt x="10" y="0"/>
                    </a:cubicBezTo>
                    <a:cubicBezTo>
                      <a:pt x="0" y="57"/>
                      <a:pt x="0" y="57"/>
                      <a:pt x="0" y="57"/>
                    </a:cubicBezTo>
                    <a:lnTo>
                      <a:pt x="1" y="57"/>
                    </a:lnTo>
                    <a:close/>
                  </a:path>
                </a:pathLst>
              </a:custGeom>
              <a:solidFill>
                <a:srgbClr val="F4BA2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3" name="Freeform 83"/>
              <p:cNvSpPr/>
              <p:nvPr/>
            </p:nvSpPr>
            <p:spPr bwMode="auto">
              <a:xfrm>
                <a:off x="2387601" y="4395788"/>
                <a:ext cx="1001713" cy="246063"/>
              </a:xfrm>
              <a:custGeom>
                <a:gdLst>
                  <a:gd name="T0" fmla="*/ 411 w 414"/>
                  <a:gd name="T1" fmla="*/ 102 h 102"/>
                  <a:gd name="T2" fmla="*/ 413 w 414"/>
                  <a:gd name="T3" fmla="*/ 85 h 102"/>
                  <a:gd name="T4" fmla="*/ 410 w 414"/>
                  <a:gd name="T5" fmla="*/ 76 h 102"/>
                  <a:gd name="T6" fmla="*/ 4 w 414"/>
                  <a:gd name="T7" fmla="*/ 0 h 102"/>
                  <a:gd name="T8" fmla="*/ 3 w 414"/>
                  <a:gd name="T9" fmla="*/ 0 h 102"/>
                  <a:gd name="T10" fmla="*/ 0 w 414"/>
                  <a:gd name="T11" fmla="*/ 17 h 102"/>
                  <a:gd name="T12" fmla="*/ 1 w 414"/>
                  <a:gd name="T13" fmla="*/ 17 h 102"/>
                  <a:gd name="T14" fmla="*/ 1 w 414"/>
                  <a:gd name="T15" fmla="*/ 17 h 102"/>
                  <a:gd name="T16" fmla="*/ 407 w 414"/>
                  <a:gd name="T17" fmla="*/ 93 h 102"/>
                  <a:gd name="T18" fmla="*/ 411 w 414"/>
                  <a:gd name="T19" fmla="*/ 102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2" h="102">
                    <a:moveTo>
                      <a:pt x="411" y="102"/>
                    </a:moveTo>
                    <a:cubicBezTo>
                      <a:pt x="413" y="85"/>
                      <a:pt x="413" y="85"/>
                      <a:pt x="413" y="85"/>
                    </a:cubicBezTo>
                    <a:cubicBezTo>
                      <a:pt x="414" y="81"/>
                      <a:pt x="413" y="77"/>
                      <a:pt x="410" y="76"/>
                    </a:cubicBezTo>
                    <a:cubicBezTo>
                      <a:pt x="4" y="0"/>
                      <a:pt x="4" y="0"/>
                      <a:pt x="4" y="0"/>
                    </a:cubicBezTo>
                    <a:cubicBezTo>
                      <a:pt x="3" y="0"/>
                      <a:pt x="3" y="0"/>
                      <a:pt x="3" y="0"/>
                    </a:cubicBezTo>
                    <a:cubicBezTo>
                      <a:pt x="0" y="17"/>
                      <a:pt x="0" y="17"/>
                      <a:pt x="0" y="17"/>
                    </a:cubicBezTo>
                    <a:cubicBezTo>
                      <a:pt x="1" y="17"/>
                      <a:pt x="1" y="17"/>
                      <a:pt x="1" y="17"/>
                    </a:cubicBezTo>
                    <a:cubicBezTo>
                      <a:pt x="1" y="17"/>
                      <a:pt x="1" y="17"/>
                      <a:pt x="1" y="17"/>
                    </a:cubicBezTo>
                    <a:cubicBezTo>
                      <a:pt x="407" y="93"/>
                      <a:pt x="407" y="93"/>
                      <a:pt x="407" y="93"/>
                    </a:cubicBezTo>
                    <a:cubicBezTo>
                      <a:pt x="410" y="94"/>
                      <a:pt x="411" y="98"/>
                      <a:pt x="411" y="102"/>
                    </a:cubicBezTo>
                    <a:close/>
                  </a:path>
                </a:pathLst>
              </a:custGeom>
              <a:solidFill>
                <a:srgbClr val="FFDB9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4" name="Freeform 84"/>
              <p:cNvSpPr/>
              <p:nvPr/>
            </p:nvSpPr>
            <p:spPr bwMode="auto">
              <a:xfrm>
                <a:off x="2379663" y="4437063"/>
                <a:ext cx="1004888" cy="234950"/>
              </a:xfrm>
              <a:custGeom>
                <a:gdLst>
                  <a:gd name="T0" fmla="*/ 1 w 415"/>
                  <a:gd name="T1" fmla="*/ 20 h 97"/>
                  <a:gd name="T2" fmla="*/ 407 w 415"/>
                  <a:gd name="T3" fmla="*/ 97 h 97"/>
                  <a:gd name="T4" fmla="*/ 412 w 415"/>
                  <a:gd name="T5" fmla="*/ 95 h 97"/>
                  <a:gd name="T6" fmla="*/ 414 w 415"/>
                  <a:gd name="T7" fmla="*/ 80 h 97"/>
                  <a:gd name="T8" fmla="*/ 410 w 415"/>
                  <a:gd name="T9" fmla="*/ 76 h 97"/>
                  <a:gd name="T10" fmla="*/ 4 w 415"/>
                  <a:gd name="T11" fmla="*/ 0 h 97"/>
                  <a:gd name="T12" fmla="*/ 4 w 415"/>
                  <a:gd name="T13" fmla="*/ 0 h 97"/>
                  <a:gd name="T14" fmla="*/ 3 w 415"/>
                  <a:gd name="T15" fmla="*/ 0 h 97"/>
                  <a:gd name="T16" fmla="*/ 0 w 415"/>
                  <a:gd name="T17" fmla="*/ 20 h 97"/>
                  <a:gd name="T18" fmla="*/ 1 w 415"/>
                  <a:gd name="T19" fmla="*/ 20 h 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5" h="97">
                    <a:moveTo>
                      <a:pt x="1" y="20"/>
                    </a:moveTo>
                    <a:cubicBezTo>
                      <a:pt x="407" y="97"/>
                      <a:pt x="407" y="97"/>
                      <a:pt x="407" y="97"/>
                    </a:cubicBezTo>
                    <a:cubicBezTo>
                      <a:pt x="409" y="97"/>
                      <a:pt x="412" y="96"/>
                      <a:pt x="412" y="95"/>
                    </a:cubicBezTo>
                    <a:cubicBezTo>
                      <a:pt x="414" y="80"/>
                      <a:pt x="414" y="80"/>
                      <a:pt x="414" y="80"/>
                    </a:cubicBezTo>
                    <a:cubicBezTo>
                      <a:pt x="415" y="79"/>
                      <a:pt x="413" y="77"/>
                      <a:pt x="410" y="76"/>
                    </a:cubicBezTo>
                    <a:cubicBezTo>
                      <a:pt x="4" y="0"/>
                      <a:pt x="4" y="0"/>
                      <a:pt x="4" y="0"/>
                    </a:cubicBezTo>
                    <a:cubicBezTo>
                      <a:pt x="4" y="0"/>
                      <a:pt x="4" y="0"/>
                      <a:pt x="4" y="0"/>
                    </a:cubicBezTo>
                    <a:cubicBezTo>
                      <a:pt x="3" y="0"/>
                      <a:pt x="3" y="0"/>
                      <a:pt x="3" y="0"/>
                    </a:cubicBezTo>
                    <a:cubicBezTo>
                      <a:pt x="0" y="20"/>
                      <a:pt x="0" y="20"/>
                      <a:pt x="0" y="20"/>
                    </a:cubicBezTo>
                    <a:lnTo>
                      <a:pt x="1" y="20"/>
                    </a:lnTo>
                    <a:close/>
                  </a:path>
                </a:pathLst>
              </a:custGeom>
              <a:solidFill>
                <a:srgbClr val="FFCC5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5" name="Freeform 85"/>
              <p:cNvSpPr/>
              <p:nvPr/>
            </p:nvSpPr>
            <p:spPr bwMode="auto">
              <a:xfrm>
                <a:off x="3686176" y="4540250"/>
                <a:ext cx="3989388" cy="1127125"/>
              </a:xfrm>
              <a:custGeom>
                <a:gdLst>
                  <a:gd name="T0" fmla="*/ 1599 w 1647"/>
                  <a:gd name="T1" fmla="*/ 412 h 466"/>
                  <a:gd name="T2" fmla="*/ 1589 w 1647"/>
                  <a:gd name="T3" fmla="*/ 133 h 466"/>
                  <a:gd name="T4" fmla="*/ 0 w 1647"/>
                  <a:gd name="T5" fmla="*/ 119 h 466"/>
                  <a:gd name="T6" fmla="*/ 25 w 1647"/>
                  <a:gd name="T7" fmla="*/ 466 h 466"/>
                  <a:gd name="T8" fmla="*/ 1599 w 1647"/>
                  <a:gd name="T9" fmla="*/ 412 h 466"/>
                </a:gdLst>
                <a:cxnLst>
                  <a:cxn ang="0">
                    <a:pos x="T0" y="T1"/>
                  </a:cxn>
                  <a:cxn ang="0">
                    <a:pos x="T2" y="T3"/>
                  </a:cxn>
                  <a:cxn ang="0">
                    <a:pos x="T4" y="T5"/>
                  </a:cxn>
                  <a:cxn ang="0">
                    <a:pos x="T6" y="T7"/>
                  </a:cxn>
                  <a:cxn ang="0">
                    <a:pos x="T8" y="T9"/>
                  </a:cxn>
                </a:cxnLst>
                <a:rect l="0" t="0" r="r" b="b"/>
                <a:pathLst>
                  <a:path w="1647" h="466">
                    <a:moveTo>
                      <a:pt x="1599" y="412"/>
                    </a:moveTo>
                    <a:cubicBezTo>
                      <a:pt x="1599" y="412"/>
                      <a:pt x="1647" y="145"/>
                      <a:pt x="1589" y="133"/>
                    </a:cubicBezTo>
                    <a:cubicBezTo>
                      <a:pt x="942" y="0"/>
                      <a:pt x="0" y="119"/>
                      <a:pt x="0" y="119"/>
                    </a:cubicBezTo>
                    <a:cubicBezTo>
                      <a:pt x="25" y="466"/>
                      <a:pt x="25" y="466"/>
                      <a:pt x="25" y="466"/>
                    </a:cubicBezTo>
                    <a:lnTo>
                      <a:pt x="1599" y="412"/>
                    </a:lnTo>
                    <a:close/>
                  </a:path>
                </a:pathLst>
              </a:custGeom>
              <a:solidFill>
                <a:srgbClr val="512D1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 name="Freeform 86"/>
              <p:cNvSpPr/>
              <p:nvPr/>
            </p:nvSpPr>
            <p:spPr bwMode="auto">
              <a:xfrm>
                <a:off x="3886201" y="1928813"/>
                <a:ext cx="3467100" cy="2592388"/>
              </a:xfrm>
              <a:custGeom>
                <a:gdLst>
                  <a:gd name="T0" fmla="*/ 1135 w 1431"/>
                  <a:gd name="T1" fmla="*/ 1072 h 1072"/>
                  <a:gd name="T2" fmla="*/ 295 w 1431"/>
                  <a:gd name="T3" fmla="*/ 1072 h 1072"/>
                  <a:gd name="T4" fmla="*/ 0 w 1431"/>
                  <a:gd name="T5" fmla="*/ 777 h 1072"/>
                  <a:gd name="T6" fmla="*/ 0 w 1431"/>
                  <a:gd name="T7" fmla="*/ 295 h 1072"/>
                  <a:gd name="T8" fmla="*/ 295 w 1431"/>
                  <a:gd name="T9" fmla="*/ 0 h 1072"/>
                  <a:gd name="T10" fmla="*/ 1135 w 1431"/>
                  <a:gd name="T11" fmla="*/ 0 h 1072"/>
                  <a:gd name="T12" fmla="*/ 1431 w 1431"/>
                  <a:gd name="T13" fmla="*/ 295 h 1072"/>
                  <a:gd name="T14" fmla="*/ 1431 w 1431"/>
                  <a:gd name="T15" fmla="*/ 777 h 1072"/>
                  <a:gd name="T16" fmla="*/ 1135 w 1431"/>
                  <a:gd name="T17" fmla="*/ 1072 h 10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31" h="1072">
                    <a:moveTo>
                      <a:pt x="1135" y="1072"/>
                    </a:moveTo>
                    <a:cubicBezTo>
                      <a:pt x="295" y="1072"/>
                      <a:pt x="295" y="1072"/>
                      <a:pt x="295" y="1072"/>
                    </a:cubicBezTo>
                    <a:cubicBezTo>
                      <a:pt x="132" y="1072"/>
                      <a:pt x="0" y="940"/>
                      <a:pt x="0" y="777"/>
                    </a:cubicBezTo>
                    <a:cubicBezTo>
                      <a:pt x="0" y="295"/>
                      <a:pt x="0" y="295"/>
                      <a:pt x="0" y="295"/>
                    </a:cubicBezTo>
                    <a:cubicBezTo>
                      <a:pt x="0" y="132"/>
                      <a:pt x="132" y="0"/>
                      <a:pt x="295" y="0"/>
                    </a:cubicBezTo>
                    <a:cubicBezTo>
                      <a:pt x="1135" y="0"/>
                      <a:pt x="1135" y="0"/>
                      <a:pt x="1135" y="0"/>
                    </a:cubicBezTo>
                    <a:cubicBezTo>
                      <a:pt x="1298" y="0"/>
                      <a:pt x="1431" y="132"/>
                      <a:pt x="1431" y="295"/>
                    </a:cubicBezTo>
                    <a:cubicBezTo>
                      <a:pt x="1431" y="777"/>
                      <a:pt x="1431" y="777"/>
                      <a:pt x="1431" y="777"/>
                    </a:cubicBezTo>
                    <a:cubicBezTo>
                      <a:pt x="1431" y="940"/>
                      <a:pt x="1298" y="1072"/>
                      <a:pt x="1135" y="1072"/>
                    </a:cubicBezTo>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 name="Freeform 87"/>
              <p:cNvSpPr/>
              <p:nvPr/>
            </p:nvSpPr>
            <p:spPr bwMode="auto">
              <a:xfrm>
                <a:off x="4094163" y="2087563"/>
                <a:ext cx="3036888" cy="1333500"/>
              </a:xfrm>
              <a:custGeom>
                <a:gdLst>
                  <a:gd name="T0" fmla="*/ 1141 w 1253"/>
                  <a:gd name="T1" fmla="*/ 551 h 551"/>
                  <a:gd name="T2" fmla="*/ 111 w 1253"/>
                  <a:gd name="T3" fmla="*/ 551 h 551"/>
                  <a:gd name="T4" fmla="*/ 0 w 1253"/>
                  <a:gd name="T5" fmla="*/ 439 h 551"/>
                  <a:gd name="T6" fmla="*/ 0 w 1253"/>
                  <a:gd name="T7" fmla="*/ 112 h 551"/>
                  <a:gd name="T8" fmla="*/ 111 w 1253"/>
                  <a:gd name="T9" fmla="*/ 0 h 551"/>
                  <a:gd name="T10" fmla="*/ 1141 w 1253"/>
                  <a:gd name="T11" fmla="*/ 0 h 551"/>
                  <a:gd name="T12" fmla="*/ 1253 w 1253"/>
                  <a:gd name="T13" fmla="*/ 112 h 551"/>
                  <a:gd name="T14" fmla="*/ 1253 w 1253"/>
                  <a:gd name="T15" fmla="*/ 439 h 551"/>
                  <a:gd name="T16" fmla="*/ 1141 w 1253"/>
                  <a:gd name="T17" fmla="*/ 551 h 5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53" h="551">
                    <a:moveTo>
                      <a:pt x="1141" y="551"/>
                    </a:moveTo>
                    <a:cubicBezTo>
                      <a:pt x="111" y="551"/>
                      <a:pt x="111" y="551"/>
                      <a:pt x="111" y="551"/>
                    </a:cubicBezTo>
                    <a:cubicBezTo>
                      <a:pt x="50" y="551"/>
                      <a:pt x="0" y="501"/>
                      <a:pt x="0" y="439"/>
                    </a:cubicBezTo>
                    <a:cubicBezTo>
                      <a:pt x="0" y="112"/>
                      <a:pt x="0" y="112"/>
                      <a:pt x="0" y="112"/>
                    </a:cubicBezTo>
                    <a:cubicBezTo>
                      <a:pt x="0" y="50"/>
                      <a:pt x="50" y="0"/>
                      <a:pt x="111" y="0"/>
                    </a:cubicBezTo>
                    <a:cubicBezTo>
                      <a:pt x="1141" y="0"/>
                      <a:pt x="1141" y="0"/>
                      <a:pt x="1141" y="0"/>
                    </a:cubicBezTo>
                    <a:cubicBezTo>
                      <a:pt x="1203" y="0"/>
                      <a:pt x="1253" y="50"/>
                      <a:pt x="1253" y="112"/>
                    </a:cubicBezTo>
                    <a:cubicBezTo>
                      <a:pt x="1253" y="439"/>
                      <a:pt x="1253" y="439"/>
                      <a:pt x="1253" y="439"/>
                    </a:cubicBezTo>
                    <a:cubicBezTo>
                      <a:pt x="1253" y="501"/>
                      <a:pt x="1203" y="551"/>
                      <a:pt x="1141" y="551"/>
                    </a:cubicBezTo>
                  </a:path>
                </a:pathLst>
              </a:custGeom>
              <a:solidFill>
                <a:srgbClr val="B2B2B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 name="Freeform 88"/>
              <p:cNvSpPr/>
              <p:nvPr/>
            </p:nvSpPr>
            <p:spPr bwMode="auto">
              <a:xfrm>
                <a:off x="5056188" y="3532188"/>
                <a:ext cx="1131888" cy="879475"/>
              </a:xfrm>
              <a:custGeom>
                <a:gdLst>
                  <a:gd name="T0" fmla="*/ 390 w 467"/>
                  <a:gd name="T1" fmla="*/ 364 h 364"/>
                  <a:gd name="T2" fmla="*/ 77 w 467"/>
                  <a:gd name="T3" fmla="*/ 364 h 364"/>
                  <a:gd name="T4" fmla="*/ 0 w 467"/>
                  <a:gd name="T5" fmla="*/ 287 h 364"/>
                  <a:gd name="T6" fmla="*/ 0 w 467"/>
                  <a:gd name="T7" fmla="*/ 77 h 364"/>
                  <a:gd name="T8" fmla="*/ 77 w 467"/>
                  <a:gd name="T9" fmla="*/ 0 h 364"/>
                  <a:gd name="T10" fmla="*/ 390 w 467"/>
                  <a:gd name="T11" fmla="*/ 0 h 364"/>
                  <a:gd name="T12" fmla="*/ 467 w 467"/>
                  <a:gd name="T13" fmla="*/ 77 h 364"/>
                  <a:gd name="T14" fmla="*/ 467 w 467"/>
                  <a:gd name="T15" fmla="*/ 287 h 364"/>
                  <a:gd name="T16" fmla="*/ 390 w 467"/>
                  <a:gd name="T17" fmla="*/ 364 h 3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67" h="364">
                    <a:moveTo>
                      <a:pt x="390" y="364"/>
                    </a:moveTo>
                    <a:cubicBezTo>
                      <a:pt x="77" y="364"/>
                      <a:pt x="77" y="364"/>
                      <a:pt x="77" y="364"/>
                    </a:cubicBezTo>
                    <a:cubicBezTo>
                      <a:pt x="35" y="364"/>
                      <a:pt x="0" y="330"/>
                      <a:pt x="0" y="287"/>
                    </a:cubicBezTo>
                    <a:cubicBezTo>
                      <a:pt x="0" y="77"/>
                      <a:pt x="0" y="77"/>
                      <a:pt x="0" y="77"/>
                    </a:cubicBezTo>
                    <a:cubicBezTo>
                      <a:pt x="0" y="35"/>
                      <a:pt x="35" y="0"/>
                      <a:pt x="77" y="0"/>
                    </a:cubicBezTo>
                    <a:cubicBezTo>
                      <a:pt x="390" y="0"/>
                      <a:pt x="390" y="0"/>
                      <a:pt x="390" y="0"/>
                    </a:cubicBezTo>
                    <a:cubicBezTo>
                      <a:pt x="433" y="0"/>
                      <a:pt x="467" y="35"/>
                      <a:pt x="467" y="77"/>
                    </a:cubicBezTo>
                    <a:cubicBezTo>
                      <a:pt x="467" y="287"/>
                      <a:pt x="467" y="287"/>
                      <a:pt x="467" y="287"/>
                    </a:cubicBezTo>
                    <a:cubicBezTo>
                      <a:pt x="467" y="330"/>
                      <a:pt x="433" y="364"/>
                      <a:pt x="390" y="364"/>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9" name="Freeform 89"/>
              <p:cNvSpPr/>
              <p:nvPr/>
            </p:nvSpPr>
            <p:spPr bwMode="auto">
              <a:xfrm>
                <a:off x="415131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0" name="Freeform 90"/>
              <p:cNvSpPr/>
              <p:nvPr/>
            </p:nvSpPr>
            <p:spPr bwMode="auto">
              <a:xfrm>
                <a:off x="436086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1" name="Freeform 91"/>
              <p:cNvSpPr/>
              <p:nvPr/>
            </p:nvSpPr>
            <p:spPr bwMode="auto">
              <a:xfrm>
                <a:off x="457200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2" name="Freeform 92"/>
              <p:cNvSpPr/>
              <p:nvPr/>
            </p:nvSpPr>
            <p:spPr bwMode="auto">
              <a:xfrm>
                <a:off x="4784726" y="2155825"/>
                <a:ext cx="187325"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3" name="Freeform 93"/>
              <p:cNvSpPr/>
              <p:nvPr/>
            </p:nvSpPr>
            <p:spPr bwMode="auto">
              <a:xfrm>
                <a:off x="4995863" y="2155825"/>
                <a:ext cx="187325"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4" name="Freeform 94"/>
              <p:cNvSpPr/>
              <p:nvPr/>
            </p:nvSpPr>
            <p:spPr bwMode="auto">
              <a:xfrm>
                <a:off x="5207001" y="2155825"/>
                <a:ext cx="185738"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5" name="Freeform 95"/>
              <p:cNvSpPr/>
              <p:nvPr/>
            </p:nvSpPr>
            <p:spPr bwMode="auto">
              <a:xfrm>
                <a:off x="5418138"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8" y="8"/>
                      <a:pt x="78" y="18"/>
                    </a:cubicBezTo>
                    <a:cubicBezTo>
                      <a:pt x="78" y="32"/>
                      <a:pt x="78" y="32"/>
                      <a:pt x="78" y="32"/>
                    </a:cubicBezTo>
                    <a:cubicBezTo>
                      <a:pt x="78"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6" name="Freeform 96"/>
              <p:cNvSpPr/>
              <p:nvPr/>
            </p:nvSpPr>
            <p:spPr bwMode="auto">
              <a:xfrm>
                <a:off x="5627688"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8" y="8"/>
                      <a:pt x="78" y="18"/>
                    </a:cubicBezTo>
                    <a:cubicBezTo>
                      <a:pt x="78" y="32"/>
                      <a:pt x="78" y="32"/>
                      <a:pt x="78" y="32"/>
                    </a:cubicBezTo>
                    <a:cubicBezTo>
                      <a:pt x="78"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7" name="Freeform 97"/>
              <p:cNvSpPr/>
              <p:nvPr/>
            </p:nvSpPr>
            <p:spPr bwMode="auto">
              <a:xfrm>
                <a:off x="5838826" y="2155825"/>
                <a:ext cx="188913" cy="122238"/>
              </a:xfrm>
              <a:custGeom>
                <a:gdLst>
                  <a:gd name="T0" fmla="*/ 59 w 78"/>
                  <a:gd name="T1" fmla="*/ 51 h 51"/>
                  <a:gd name="T2" fmla="*/ 18 w 78"/>
                  <a:gd name="T3" fmla="*/ 51 h 51"/>
                  <a:gd name="T4" fmla="*/ 0 w 78"/>
                  <a:gd name="T5" fmla="*/ 32 h 51"/>
                  <a:gd name="T6" fmla="*/ 0 w 78"/>
                  <a:gd name="T7" fmla="*/ 18 h 51"/>
                  <a:gd name="T8" fmla="*/ 18 w 78"/>
                  <a:gd name="T9" fmla="*/ 0 h 51"/>
                  <a:gd name="T10" fmla="*/ 59 w 78"/>
                  <a:gd name="T11" fmla="*/ 0 h 51"/>
                  <a:gd name="T12" fmla="*/ 78 w 78"/>
                  <a:gd name="T13" fmla="*/ 18 h 51"/>
                  <a:gd name="T14" fmla="*/ 78 w 78"/>
                  <a:gd name="T15" fmla="*/ 32 h 51"/>
                  <a:gd name="T16" fmla="*/ 59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70" y="0"/>
                      <a:pt x="78" y="8"/>
                      <a:pt x="78" y="18"/>
                    </a:cubicBezTo>
                    <a:cubicBezTo>
                      <a:pt x="78" y="32"/>
                      <a:pt x="78" y="32"/>
                      <a:pt x="78" y="32"/>
                    </a:cubicBezTo>
                    <a:cubicBezTo>
                      <a:pt x="78" y="43"/>
                      <a:pt x="70"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8" name="Freeform 98"/>
              <p:cNvSpPr/>
              <p:nvPr/>
            </p:nvSpPr>
            <p:spPr bwMode="auto">
              <a:xfrm>
                <a:off x="6049963"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8" y="51"/>
                      <a:pt x="0" y="43"/>
                      <a:pt x="0" y="32"/>
                    </a:cubicBezTo>
                    <a:cubicBezTo>
                      <a:pt x="0" y="18"/>
                      <a:pt x="0" y="18"/>
                      <a:pt x="0" y="18"/>
                    </a:cubicBezTo>
                    <a:cubicBezTo>
                      <a:pt x="0" y="8"/>
                      <a:pt x="8"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9" name="Freeform 99"/>
              <p:cNvSpPr/>
              <p:nvPr/>
            </p:nvSpPr>
            <p:spPr bwMode="auto">
              <a:xfrm>
                <a:off x="626110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8" y="51"/>
                      <a:pt x="0" y="43"/>
                      <a:pt x="0" y="32"/>
                    </a:cubicBezTo>
                    <a:cubicBezTo>
                      <a:pt x="0" y="18"/>
                      <a:pt x="0" y="18"/>
                      <a:pt x="0" y="18"/>
                    </a:cubicBezTo>
                    <a:cubicBezTo>
                      <a:pt x="0" y="8"/>
                      <a:pt x="8"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0" name="Freeform 100"/>
              <p:cNvSpPr/>
              <p:nvPr/>
            </p:nvSpPr>
            <p:spPr bwMode="auto">
              <a:xfrm>
                <a:off x="6470651"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1" name="Freeform 101"/>
              <p:cNvSpPr/>
              <p:nvPr/>
            </p:nvSpPr>
            <p:spPr bwMode="auto">
              <a:xfrm>
                <a:off x="6681788" y="2155825"/>
                <a:ext cx="188913" cy="122238"/>
              </a:xfrm>
              <a:custGeom>
                <a:gdLst>
                  <a:gd name="T0" fmla="*/ 60 w 78"/>
                  <a:gd name="T1" fmla="*/ 51 h 51"/>
                  <a:gd name="T2" fmla="*/ 19 w 78"/>
                  <a:gd name="T3" fmla="*/ 51 h 51"/>
                  <a:gd name="T4" fmla="*/ 0 w 78"/>
                  <a:gd name="T5" fmla="*/ 32 h 51"/>
                  <a:gd name="T6" fmla="*/ 0 w 78"/>
                  <a:gd name="T7" fmla="*/ 18 h 51"/>
                  <a:gd name="T8" fmla="*/ 19 w 78"/>
                  <a:gd name="T9" fmla="*/ 0 h 51"/>
                  <a:gd name="T10" fmla="*/ 60 w 78"/>
                  <a:gd name="T11" fmla="*/ 0 h 51"/>
                  <a:gd name="T12" fmla="*/ 78 w 78"/>
                  <a:gd name="T13" fmla="*/ 18 h 51"/>
                  <a:gd name="T14" fmla="*/ 78 w 78"/>
                  <a:gd name="T15" fmla="*/ 32 h 51"/>
                  <a:gd name="T16" fmla="*/ 60 w 78"/>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8" h="51">
                    <a:moveTo>
                      <a:pt x="60" y="51"/>
                    </a:moveTo>
                    <a:cubicBezTo>
                      <a:pt x="19" y="51"/>
                      <a:pt x="19" y="51"/>
                      <a:pt x="19" y="51"/>
                    </a:cubicBezTo>
                    <a:cubicBezTo>
                      <a:pt x="9" y="51"/>
                      <a:pt x="0" y="43"/>
                      <a:pt x="0" y="32"/>
                    </a:cubicBezTo>
                    <a:cubicBezTo>
                      <a:pt x="0" y="18"/>
                      <a:pt x="0" y="18"/>
                      <a:pt x="0" y="18"/>
                    </a:cubicBezTo>
                    <a:cubicBezTo>
                      <a:pt x="0" y="8"/>
                      <a:pt x="9" y="0"/>
                      <a:pt x="19" y="0"/>
                    </a:cubicBezTo>
                    <a:cubicBezTo>
                      <a:pt x="60" y="0"/>
                      <a:pt x="60" y="0"/>
                      <a:pt x="60" y="0"/>
                    </a:cubicBezTo>
                    <a:cubicBezTo>
                      <a:pt x="70" y="0"/>
                      <a:pt x="78" y="8"/>
                      <a:pt x="78" y="18"/>
                    </a:cubicBezTo>
                    <a:cubicBezTo>
                      <a:pt x="78" y="32"/>
                      <a:pt x="78" y="32"/>
                      <a:pt x="78" y="32"/>
                    </a:cubicBezTo>
                    <a:cubicBezTo>
                      <a:pt x="78" y="43"/>
                      <a:pt x="70" y="51"/>
                      <a:pt x="60"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2" name="Freeform 102"/>
              <p:cNvSpPr/>
              <p:nvPr/>
            </p:nvSpPr>
            <p:spPr bwMode="auto">
              <a:xfrm>
                <a:off x="6896101" y="2155825"/>
                <a:ext cx="185738" cy="122238"/>
              </a:xfrm>
              <a:custGeom>
                <a:gdLst>
                  <a:gd name="T0" fmla="*/ 59 w 77"/>
                  <a:gd name="T1" fmla="*/ 51 h 51"/>
                  <a:gd name="T2" fmla="*/ 18 w 77"/>
                  <a:gd name="T3" fmla="*/ 51 h 51"/>
                  <a:gd name="T4" fmla="*/ 0 w 77"/>
                  <a:gd name="T5" fmla="*/ 32 h 51"/>
                  <a:gd name="T6" fmla="*/ 0 w 77"/>
                  <a:gd name="T7" fmla="*/ 18 h 51"/>
                  <a:gd name="T8" fmla="*/ 18 w 77"/>
                  <a:gd name="T9" fmla="*/ 0 h 51"/>
                  <a:gd name="T10" fmla="*/ 59 w 77"/>
                  <a:gd name="T11" fmla="*/ 0 h 51"/>
                  <a:gd name="T12" fmla="*/ 77 w 77"/>
                  <a:gd name="T13" fmla="*/ 18 h 51"/>
                  <a:gd name="T14" fmla="*/ 77 w 77"/>
                  <a:gd name="T15" fmla="*/ 32 h 51"/>
                  <a:gd name="T16" fmla="*/ 59 w 77"/>
                  <a:gd name="T17"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51">
                    <a:moveTo>
                      <a:pt x="59" y="51"/>
                    </a:moveTo>
                    <a:cubicBezTo>
                      <a:pt x="18" y="51"/>
                      <a:pt x="18" y="51"/>
                      <a:pt x="18" y="51"/>
                    </a:cubicBezTo>
                    <a:cubicBezTo>
                      <a:pt x="8" y="51"/>
                      <a:pt x="0" y="43"/>
                      <a:pt x="0" y="32"/>
                    </a:cubicBezTo>
                    <a:cubicBezTo>
                      <a:pt x="0" y="18"/>
                      <a:pt x="0" y="18"/>
                      <a:pt x="0" y="18"/>
                    </a:cubicBezTo>
                    <a:cubicBezTo>
                      <a:pt x="0" y="8"/>
                      <a:pt x="8" y="0"/>
                      <a:pt x="18" y="0"/>
                    </a:cubicBezTo>
                    <a:cubicBezTo>
                      <a:pt x="59" y="0"/>
                      <a:pt x="59" y="0"/>
                      <a:pt x="59" y="0"/>
                    </a:cubicBezTo>
                    <a:cubicBezTo>
                      <a:pt x="69" y="0"/>
                      <a:pt x="77" y="8"/>
                      <a:pt x="77" y="18"/>
                    </a:cubicBezTo>
                    <a:cubicBezTo>
                      <a:pt x="77" y="32"/>
                      <a:pt x="77" y="32"/>
                      <a:pt x="77" y="32"/>
                    </a:cubicBezTo>
                    <a:cubicBezTo>
                      <a:pt x="77" y="43"/>
                      <a:pt x="69" y="51"/>
                      <a:pt x="59" y="5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3" name="Freeform 103"/>
              <p:cNvSpPr/>
              <p:nvPr/>
            </p:nvSpPr>
            <p:spPr bwMode="auto">
              <a:xfrm>
                <a:off x="4157663"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 name="Freeform 104"/>
              <p:cNvSpPr/>
              <p:nvPr/>
            </p:nvSpPr>
            <p:spPr bwMode="auto">
              <a:xfrm>
                <a:off x="4467226"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 name="Freeform 105"/>
              <p:cNvSpPr/>
              <p:nvPr/>
            </p:nvSpPr>
            <p:spPr bwMode="auto">
              <a:xfrm>
                <a:off x="4513263"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6" name="Freeform 106"/>
              <p:cNvSpPr/>
              <p:nvPr/>
            </p:nvSpPr>
            <p:spPr bwMode="auto">
              <a:xfrm>
                <a:off x="4621213" y="2932113"/>
                <a:ext cx="168275"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7" name="Freeform 107"/>
              <p:cNvSpPr/>
              <p:nvPr/>
            </p:nvSpPr>
            <p:spPr bwMode="auto">
              <a:xfrm>
                <a:off x="4157663" y="3144838"/>
                <a:ext cx="173038" cy="206375"/>
              </a:xfrm>
              <a:custGeom>
                <a:gdLst>
                  <a:gd name="T0" fmla="*/ 57 w 71"/>
                  <a:gd name="T1" fmla="*/ 85 h 85"/>
                  <a:gd name="T2" fmla="*/ 13 w 71"/>
                  <a:gd name="T3" fmla="*/ 85 h 85"/>
                  <a:gd name="T4" fmla="*/ 0 w 71"/>
                  <a:gd name="T5" fmla="*/ 71 h 85"/>
                  <a:gd name="T6" fmla="*/ 0 w 71"/>
                  <a:gd name="T7" fmla="*/ 13 h 85"/>
                  <a:gd name="T8" fmla="*/ 13 w 71"/>
                  <a:gd name="T9" fmla="*/ 0 h 85"/>
                  <a:gd name="T10" fmla="*/ 57 w 71"/>
                  <a:gd name="T11" fmla="*/ 0 h 85"/>
                  <a:gd name="T12" fmla="*/ 71 w 71"/>
                  <a:gd name="T13" fmla="*/ 13 h 85"/>
                  <a:gd name="T14" fmla="*/ 71 w 71"/>
                  <a:gd name="T15" fmla="*/ 71 h 85"/>
                  <a:gd name="T16" fmla="*/ 57 w 71"/>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5" y="0"/>
                      <a:pt x="71" y="6"/>
                      <a:pt x="71" y="13"/>
                    </a:cubicBezTo>
                    <a:cubicBezTo>
                      <a:pt x="71" y="71"/>
                      <a:pt x="71" y="71"/>
                      <a:pt x="71" y="71"/>
                    </a:cubicBezTo>
                    <a:cubicBezTo>
                      <a:pt x="71" y="79"/>
                      <a:pt x="65"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8" name="Freeform 108"/>
              <p:cNvSpPr/>
              <p:nvPr/>
            </p:nvSpPr>
            <p:spPr bwMode="auto">
              <a:xfrm>
                <a:off x="4365626" y="3144838"/>
                <a:ext cx="169863" cy="206375"/>
              </a:xfrm>
              <a:custGeom>
                <a:gdLst>
                  <a:gd name="T0" fmla="*/ 57 w 70"/>
                  <a:gd name="T1" fmla="*/ 85 h 85"/>
                  <a:gd name="T2" fmla="*/ 13 w 70"/>
                  <a:gd name="T3" fmla="*/ 85 h 85"/>
                  <a:gd name="T4" fmla="*/ 0 w 70"/>
                  <a:gd name="T5" fmla="*/ 71 h 85"/>
                  <a:gd name="T6" fmla="*/ 0 w 70"/>
                  <a:gd name="T7" fmla="*/ 13 h 85"/>
                  <a:gd name="T8" fmla="*/ 13 w 70"/>
                  <a:gd name="T9" fmla="*/ 0 h 85"/>
                  <a:gd name="T10" fmla="*/ 57 w 70"/>
                  <a:gd name="T11" fmla="*/ 0 h 85"/>
                  <a:gd name="T12" fmla="*/ 70 w 70"/>
                  <a:gd name="T13" fmla="*/ 13 h 85"/>
                  <a:gd name="T14" fmla="*/ 70 w 70"/>
                  <a:gd name="T15" fmla="*/ 71 h 85"/>
                  <a:gd name="T16" fmla="*/ 57 w 70"/>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4" y="0"/>
                      <a:pt x="70" y="6"/>
                      <a:pt x="70" y="13"/>
                    </a:cubicBezTo>
                    <a:cubicBezTo>
                      <a:pt x="70" y="71"/>
                      <a:pt x="70" y="71"/>
                      <a:pt x="70" y="71"/>
                    </a:cubicBezTo>
                    <a:cubicBezTo>
                      <a:pt x="70" y="79"/>
                      <a:pt x="64"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9" name="Freeform 109"/>
              <p:cNvSpPr/>
              <p:nvPr/>
            </p:nvSpPr>
            <p:spPr bwMode="auto">
              <a:xfrm>
                <a:off x="4567238" y="3144838"/>
                <a:ext cx="171450" cy="206375"/>
              </a:xfrm>
              <a:custGeom>
                <a:gdLst>
                  <a:gd name="T0" fmla="*/ 57 w 71"/>
                  <a:gd name="T1" fmla="*/ 85 h 85"/>
                  <a:gd name="T2" fmla="*/ 13 w 71"/>
                  <a:gd name="T3" fmla="*/ 85 h 85"/>
                  <a:gd name="T4" fmla="*/ 0 w 71"/>
                  <a:gd name="T5" fmla="*/ 71 h 85"/>
                  <a:gd name="T6" fmla="*/ 0 w 71"/>
                  <a:gd name="T7" fmla="*/ 13 h 85"/>
                  <a:gd name="T8" fmla="*/ 13 w 71"/>
                  <a:gd name="T9" fmla="*/ 0 h 85"/>
                  <a:gd name="T10" fmla="*/ 57 w 71"/>
                  <a:gd name="T11" fmla="*/ 0 h 85"/>
                  <a:gd name="T12" fmla="*/ 71 w 71"/>
                  <a:gd name="T13" fmla="*/ 13 h 85"/>
                  <a:gd name="T14" fmla="*/ 71 w 71"/>
                  <a:gd name="T15" fmla="*/ 71 h 85"/>
                  <a:gd name="T16" fmla="*/ 57 w 71"/>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85">
                    <a:moveTo>
                      <a:pt x="57" y="85"/>
                    </a:moveTo>
                    <a:cubicBezTo>
                      <a:pt x="13" y="85"/>
                      <a:pt x="13" y="85"/>
                      <a:pt x="13" y="85"/>
                    </a:cubicBezTo>
                    <a:cubicBezTo>
                      <a:pt x="6" y="85"/>
                      <a:pt x="0" y="79"/>
                      <a:pt x="0" y="71"/>
                    </a:cubicBezTo>
                    <a:cubicBezTo>
                      <a:pt x="0" y="13"/>
                      <a:pt x="0" y="13"/>
                      <a:pt x="0" y="13"/>
                    </a:cubicBezTo>
                    <a:cubicBezTo>
                      <a:pt x="0" y="6"/>
                      <a:pt x="6" y="0"/>
                      <a:pt x="13" y="0"/>
                    </a:cubicBezTo>
                    <a:cubicBezTo>
                      <a:pt x="57" y="0"/>
                      <a:pt x="57" y="0"/>
                      <a:pt x="57" y="0"/>
                    </a:cubicBezTo>
                    <a:cubicBezTo>
                      <a:pt x="65" y="0"/>
                      <a:pt x="71" y="6"/>
                      <a:pt x="71" y="13"/>
                    </a:cubicBezTo>
                    <a:cubicBezTo>
                      <a:pt x="71" y="71"/>
                      <a:pt x="71" y="71"/>
                      <a:pt x="71" y="71"/>
                    </a:cubicBezTo>
                    <a:cubicBezTo>
                      <a:pt x="71" y="79"/>
                      <a:pt x="65" y="85"/>
                      <a:pt x="57"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0" name="Freeform 110"/>
              <p:cNvSpPr/>
              <p:nvPr/>
            </p:nvSpPr>
            <p:spPr bwMode="auto">
              <a:xfrm>
                <a:off x="4770438" y="3144838"/>
                <a:ext cx="223838" cy="206375"/>
              </a:xfrm>
              <a:custGeom>
                <a:gdLst>
                  <a:gd name="T0" fmla="*/ 77 w 92"/>
                  <a:gd name="T1" fmla="*/ 85 h 85"/>
                  <a:gd name="T2" fmla="*/ 15 w 92"/>
                  <a:gd name="T3" fmla="*/ 85 h 85"/>
                  <a:gd name="T4" fmla="*/ 0 w 92"/>
                  <a:gd name="T5" fmla="*/ 70 h 85"/>
                  <a:gd name="T6" fmla="*/ 0 w 92"/>
                  <a:gd name="T7" fmla="*/ 15 h 85"/>
                  <a:gd name="T8" fmla="*/ 15 w 92"/>
                  <a:gd name="T9" fmla="*/ 0 h 85"/>
                  <a:gd name="T10" fmla="*/ 77 w 92"/>
                  <a:gd name="T11" fmla="*/ 0 h 85"/>
                  <a:gd name="T12" fmla="*/ 92 w 92"/>
                  <a:gd name="T13" fmla="*/ 15 h 85"/>
                  <a:gd name="T14" fmla="*/ 92 w 92"/>
                  <a:gd name="T15" fmla="*/ 70 h 85"/>
                  <a:gd name="T16" fmla="*/ 77 w 92"/>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2" h="85">
                    <a:moveTo>
                      <a:pt x="77" y="85"/>
                    </a:moveTo>
                    <a:cubicBezTo>
                      <a:pt x="15" y="85"/>
                      <a:pt x="15" y="85"/>
                      <a:pt x="15" y="85"/>
                    </a:cubicBezTo>
                    <a:cubicBezTo>
                      <a:pt x="7" y="85"/>
                      <a:pt x="0" y="78"/>
                      <a:pt x="0" y="70"/>
                    </a:cubicBezTo>
                    <a:cubicBezTo>
                      <a:pt x="0" y="15"/>
                      <a:pt x="0" y="15"/>
                      <a:pt x="0" y="15"/>
                    </a:cubicBezTo>
                    <a:cubicBezTo>
                      <a:pt x="0" y="6"/>
                      <a:pt x="7" y="0"/>
                      <a:pt x="15" y="0"/>
                    </a:cubicBezTo>
                    <a:cubicBezTo>
                      <a:pt x="77" y="0"/>
                      <a:pt x="77" y="0"/>
                      <a:pt x="77" y="0"/>
                    </a:cubicBezTo>
                    <a:cubicBezTo>
                      <a:pt x="85" y="0"/>
                      <a:pt x="92" y="6"/>
                      <a:pt x="92" y="15"/>
                    </a:cubicBezTo>
                    <a:cubicBezTo>
                      <a:pt x="92" y="70"/>
                      <a:pt x="92" y="70"/>
                      <a:pt x="92" y="70"/>
                    </a:cubicBezTo>
                    <a:cubicBezTo>
                      <a:pt x="92" y="78"/>
                      <a:pt x="85" y="85"/>
                      <a:pt x="77"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1" name="Freeform 111"/>
              <p:cNvSpPr/>
              <p:nvPr/>
            </p:nvSpPr>
            <p:spPr bwMode="auto">
              <a:xfrm>
                <a:off x="6035676" y="3144838"/>
                <a:ext cx="222250" cy="206375"/>
              </a:xfrm>
              <a:custGeom>
                <a:gdLst>
                  <a:gd name="T0" fmla="*/ 77 w 92"/>
                  <a:gd name="T1" fmla="*/ 85 h 85"/>
                  <a:gd name="T2" fmla="*/ 15 w 92"/>
                  <a:gd name="T3" fmla="*/ 85 h 85"/>
                  <a:gd name="T4" fmla="*/ 0 w 92"/>
                  <a:gd name="T5" fmla="*/ 70 h 85"/>
                  <a:gd name="T6" fmla="*/ 0 w 92"/>
                  <a:gd name="T7" fmla="*/ 15 h 85"/>
                  <a:gd name="T8" fmla="*/ 15 w 92"/>
                  <a:gd name="T9" fmla="*/ 0 h 85"/>
                  <a:gd name="T10" fmla="*/ 77 w 92"/>
                  <a:gd name="T11" fmla="*/ 0 h 85"/>
                  <a:gd name="T12" fmla="*/ 92 w 92"/>
                  <a:gd name="T13" fmla="*/ 15 h 85"/>
                  <a:gd name="T14" fmla="*/ 92 w 92"/>
                  <a:gd name="T15" fmla="*/ 70 h 85"/>
                  <a:gd name="T16" fmla="*/ 77 w 92"/>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2" h="85">
                    <a:moveTo>
                      <a:pt x="77" y="85"/>
                    </a:moveTo>
                    <a:cubicBezTo>
                      <a:pt x="15" y="85"/>
                      <a:pt x="15" y="85"/>
                      <a:pt x="15" y="85"/>
                    </a:cubicBezTo>
                    <a:cubicBezTo>
                      <a:pt x="7" y="85"/>
                      <a:pt x="0" y="78"/>
                      <a:pt x="0" y="70"/>
                    </a:cubicBezTo>
                    <a:cubicBezTo>
                      <a:pt x="0" y="15"/>
                      <a:pt x="0" y="15"/>
                      <a:pt x="0" y="15"/>
                    </a:cubicBezTo>
                    <a:cubicBezTo>
                      <a:pt x="0" y="6"/>
                      <a:pt x="7" y="0"/>
                      <a:pt x="15" y="0"/>
                    </a:cubicBezTo>
                    <a:cubicBezTo>
                      <a:pt x="77" y="0"/>
                      <a:pt x="77" y="0"/>
                      <a:pt x="77" y="0"/>
                    </a:cubicBezTo>
                    <a:cubicBezTo>
                      <a:pt x="85" y="0"/>
                      <a:pt x="92" y="6"/>
                      <a:pt x="92" y="15"/>
                    </a:cubicBezTo>
                    <a:cubicBezTo>
                      <a:pt x="92" y="70"/>
                      <a:pt x="92" y="70"/>
                      <a:pt x="92" y="70"/>
                    </a:cubicBezTo>
                    <a:cubicBezTo>
                      <a:pt x="92" y="78"/>
                      <a:pt x="85" y="85"/>
                      <a:pt x="77"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2" name="Freeform 112"/>
              <p:cNvSpPr/>
              <p:nvPr/>
            </p:nvSpPr>
            <p:spPr bwMode="auto">
              <a:xfrm>
                <a:off x="6297613" y="3144838"/>
                <a:ext cx="166688" cy="206375"/>
              </a:xfrm>
              <a:custGeom>
                <a:gdLst>
                  <a:gd name="T0" fmla="*/ 56 w 69"/>
                  <a:gd name="T1" fmla="*/ 85 h 85"/>
                  <a:gd name="T2" fmla="*/ 13 w 69"/>
                  <a:gd name="T3" fmla="*/ 85 h 85"/>
                  <a:gd name="T4" fmla="*/ 0 w 69"/>
                  <a:gd name="T5" fmla="*/ 72 h 85"/>
                  <a:gd name="T6" fmla="*/ 0 w 69"/>
                  <a:gd name="T7" fmla="*/ 13 h 85"/>
                  <a:gd name="T8" fmla="*/ 13 w 69"/>
                  <a:gd name="T9" fmla="*/ 0 h 85"/>
                  <a:gd name="T10" fmla="*/ 56 w 69"/>
                  <a:gd name="T11" fmla="*/ 0 h 85"/>
                  <a:gd name="T12" fmla="*/ 69 w 69"/>
                  <a:gd name="T13" fmla="*/ 13 h 85"/>
                  <a:gd name="T14" fmla="*/ 69 w 69"/>
                  <a:gd name="T15" fmla="*/ 72 h 85"/>
                  <a:gd name="T16" fmla="*/ 56 w 69"/>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85">
                    <a:moveTo>
                      <a:pt x="56" y="85"/>
                    </a:moveTo>
                    <a:cubicBezTo>
                      <a:pt x="13" y="85"/>
                      <a:pt x="13" y="85"/>
                      <a:pt x="13" y="85"/>
                    </a:cubicBezTo>
                    <a:cubicBezTo>
                      <a:pt x="6" y="85"/>
                      <a:pt x="0" y="79"/>
                      <a:pt x="0" y="72"/>
                    </a:cubicBezTo>
                    <a:cubicBezTo>
                      <a:pt x="0" y="13"/>
                      <a:pt x="0" y="13"/>
                      <a:pt x="0" y="13"/>
                    </a:cubicBezTo>
                    <a:cubicBezTo>
                      <a:pt x="0" y="5"/>
                      <a:pt x="6" y="0"/>
                      <a:pt x="13" y="0"/>
                    </a:cubicBezTo>
                    <a:cubicBezTo>
                      <a:pt x="56" y="0"/>
                      <a:pt x="56" y="0"/>
                      <a:pt x="56" y="0"/>
                    </a:cubicBezTo>
                    <a:cubicBezTo>
                      <a:pt x="63" y="0"/>
                      <a:pt x="69" y="5"/>
                      <a:pt x="69" y="13"/>
                    </a:cubicBezTo>
                    <a:cubicBezTo>
                      <a:pt x="69" y="72"/>
                      <a:pt x="69" y="72"/>
                      <a:pt x="69" y="72"/>
                    </a:cubicBezTo>
                    <a:cubicBezTo>
                      <a:pt x="69" y="79"/>
                      <a:pt x="63" y="85"/>
                      <a:pt x="56" y="8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3" name="Freeform 113"/>
              <p:cNvSpPr/>
              <p:nvPr/>
            </p:nvSpPr>
            <p:spPr bwMode="auto">
              <a:xfrm>
                <a:off x="5024438" y="3144838"/>
                <a:ext cx="987425" cy="206375"/>
              </a:xfrm>
              <a:custGeom>
                <a:gdLst>
                  <a:gd name="T0" fmla="*/ 376 w 407"/>
                  <a:gd name="T1" fmla="*/ 85 h 85"/>
                  <a:gd name="T2" fmla="*/ 31 w 407"/>
                  <a:gd name="T3" fmla="*/ 85 h 85"/>
                  <a:gd name="T4" fmla="*/ 0 w 407"/>
                  <a:gd name="T5" fmla="*/ 54 h 85"/>
                  <a:gd name="T6" fmla="*/ 0 w 407"/>
                  <a:gd name="T7" fmla="*/ 30 h 85"/>
                  <a:gd name="T8" fmla="*/ 31 w 407"/>
                  <a:gd name="T9" fmla="*/ 0 h 85"/>
                  <a:gd name="T10" fmla="*/ 376 w 407"/>
                  <a:gd name="T11" fmla="*/ 0 h 85"/>
                  <a:gd name="T12" fmla="*/ 407 w 407"/>
                  <a:gd name="T13" fmla="*/ 30 h 85"/>
                  <a:gd name="T14" fmla="*/ 407 w 407"/>
                  <a:gd name="T15" fmla="*/ 54 h 85"/>
                  <a:gd name="T16" fmla="*/ 376 w 407"/>
                  <a:gd name="T17" fmla="*/ 85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7" h="85">
                    <a:moveTo>
                      <a:pt x="376" y="85"/>
                    </a:moveTo>
                    <a:cubicBezTo>
                      <a:pt x="31" y="85"/>
                      <a:pt x="31" y="85"/>
                      <a:pt x="31" y="85"/>
                    </a:cubicBezTo>
                    <a:cubicBezTo>
                      <a:pt x="14" y="85"/>
                      <a:pt x="0" y="71"/>
                      <a:pt x="0" y="54"/>
                    </a:cubicBezTo>
                    <a:cubicBezTo>
                      <a:pt x="0" y="30"/>
                      <a:pt x="0" y="30"/>
                      <a:pt x="0" y="30"/>
                    </a:cubicBezTo>
                    <a:cubicBezTo>
                      <a:pt x="0" y="13"/>
                      <a:pt x="14" y="0"/>
                      <a:pt x="31" y="0"/>
                    </a:cubicBezTo>
                    <a:cubicBezTo>
                      <a:pt x="376" y="0"/>
                      <a:pt x="376" y="0"/>
                      <a:pt x="376" y="0"/>
                    </a:cubicBezTo>
                    <a:cubicBezTo>
                      <a:pt x="393" y="0"/>
                      <a:pt x="407" y="13"/>
                      <a:pt x="407" y="30"/>
                    </a:cubicBezTo>
                    <a:cubicBezTo>
                      <a:pt x="407" y="54"/>
                      <a:pt x="407" y="54"/>
                      <a:pt x="407" y="54"/>
                    </a:cubicBezTo>
                    <a:cubicBezTo>
                      <a:pt x="407" y="71"/>
                      <a:pt x="393" y="85"/>
                      <a:pt x="376" y="8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4" name="Freeform 114"/>
              <p:cNvSpPr/>
              <p:nvPr/>
            </p:nvSpPr>
            <p:spPr bwMode="auto">
              <a:xfrm>
                <a:off x="4824413" y="2932113"/>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5" name="Freeform 115"/>
              <p:cNvSpPr/>
              <p:nvPr/>
            </p:nvSpPr>
            <p:spPr bwMode="auto">
              <a:xfrm>
                <a:off x="5024438"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6" name="Freeform 116"/>
              <p:cNvSpPr/>
              <p:nvPr/>
            </p:nvSpPr>
            <p:spPr bwMode="auto">
              <a:xfrm>
                <a:off x="52292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7" name="Freeform 117"/>
              <p:cNvSpPr/>
              <p:nvPr/>
            </p:nvSpPr>
            <p:spPr bwMode="auto">
              <a:xfrm>
                <a:off x="54324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8" name="Freeform 118"/>
              <p:cNvSpPr/>
              <p:nvPr/>
            </p:nvSpPr>
            <p:spPr bwMode="auto">
              <a:xfrm>
                <a:off x="5635626"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9" name="Freeform 119"/>
              <p:cNvSpPr/>
              <p:nvPr/>
            </p:nvSpPr>
            <p:spPr bwMode="auto">
              <a:xfrm>
                <a:off x="5838826"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0" name="Freeform 120"/>
              <p:cNvSpPr/>
              <p:nvPr/>
            </p:nvSpPr>
            <p:spPr bwMode="auto">
              <a:xfrm>
                <a:off x="6042026"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1" name="Freeform 121"/>
              <p:cNvSpPr/>
              <p:nvPr/>
            </p:nvSpPr>
            <p:spPr bwMode="auto">
              <a:xfrm>
                <a:off x="6246813" y="2932113"/>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2" name="Freeform 122"/>
              <p:cNvSpPr/>
              <p:nvPr/>
            </p:nvSpPr>
            <p:spPr bwMode="auto">
              <a:xfrm>
                <a:off x="6492876" y="3246438"/>
                <a:ext cx="174625" cy="106363"/>
              </a:xfrm>
              <a:custGeom>
                <a:gdLst>
                  <a:gd name="T0" fmla="*/ 56 w 72"/>
                  <a:gd name="T1" fmla="*/ 44 h 44"/>
                  <a:gd name="T2" fmla="*/ 16 w 72"/>
                  <a:gd name="T3" fmla="*/ 44 h 44"/>
                  <a:gd name="T4" fmla="*/ 0 w 72"/>
                  <a:gd name="T5" fmla="*/ 28 h 44"/>
                  <a:gd name="T6" fmla="*/ 0 w 72"/>
                  <a:gd name="T7" fmla="*/ 16 h 44"/>
                  <a:gd name="T8" fmla="*/ 16 w 72"/>
                  <a:gd name="T9" fmla="*/ 0 h 44"/>
                  <a:gd name="T10" fmla="*/ 56 w 72"/>
                  <a:gd name="T11" fmla="*/ 0 h 44"/>
                  <a:gd name="T12" fmla="*/ 72 w 72"/>
                  <a:gd name="T13" fmla="*/ 16 h 44"/>
                  <a:gd name="T14" fmla="*/ 72 w 72"/>
                  <a:gd name="T15" fmla="*/ 28 h 44"/>
                  <a:gd name="T16" fmla="*/ 56 w 72"/>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44">
                    <a:moveTo>
                      <a:pt x="56" y="44"/>
                    </a:moveTo>
                    <a:cubicBezTo>
                      <a:pt x="16" y="44"/>
                      <a:pt x="16" y="44"/>
                      <a:pt x="16" y="44"/>
                    </a:cubicBezTo>
                    <a:cubicBezTo>
                      <a:pt x="8" y="44"/>
                      <a:pt x="0" y="37"/>
                      <a:pt x="0" y="28"/>
                    </a:cubicBezTo>
                    <a:cubicBezTo>
                      <a:pt x="0" y="16"/>
                      <a:pt x="0" y="16"/>
                      <a:pt x="0" y="16"/>
                    </a:cubicBezTo>
                    <a:cubicBezTo>
                      <a:pt x="0" y="7"/>
                      <a:pt x="8" y="0"/>
                      <a:pt x="16" y="0"/>
                    </a:cubicBezTo>
                    <a:cubicBezTo>
                      <a:pt x="56" y="0"/>
                      <a:pt x="56" y="0"/>
                      <a:pt x="56" y="0"/>
                    </a:cubicBezTo>
                    <a:cubicBezTo>
                      <a:pt x="65" y="0"/>
                      <a:pt x="72" y="7"/>
                      <a:pt x="72" y="16"/>
                    </a:cubicBezTo>
                    <a:cubicBezTo>
                      <a:pt x="72" y="28"/>
                      <a:pt x="72" y="28"/>
                      <a:pt x="72" y="28"/>
                    </a:cubicBezTo>
                    <a:cubicBezTo>
                      <a:pt x="72" y="37"/>
                      <a:pt x="65"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3" name="Freeform 123"/>
              <p:cNvSpPr/>
              <p:nvPr/>
            </p:nvSpPr>
            <p:spPr bwMode="auto">
              <a:xfrm>
                <a:off x="6699251" y="3246438"/>
                <a:ext cx="171450" cy="106363"/>
              </a:xfrm>
              <a:custGeom>
                <a:gdLst>
                  <a:gd name="T0" fmla="*/ 56 w 71"/>
                  <a:gd name="T1" fmla="*/ 44 h 44"/>
                  <a:gd name="T2" fmla="*/ 15 w 71"/>
                  <a:gd name="T3" fmla="*/ 44 h 44"/>
                  <a:gd name="T4" fmla="*/ 0 w 71"/>
                  <a:gd name="T5" fmla="*/ 28 h 44"/>
                  <a:gd name="T6" fmla="*/ 0 w 71"/>
                  <a:gd name="T7" fmla="*/ 16 h 44"/>
                  <a:gd name="T8" fmla="*/ 15 w 71"/>
                  <a:gd name="T9" fmla="*/ 0 h 44"/>
                  <a:gd name="T10" fmla="*/ 56 w 71"/>
                  <a:gd name="T11" fmla="*/ 0 h 44"/>
                  <a:gd name="T12" fmla="*/ 71 w 71"/>
                  <a:gd name="T13" fmla="*/ 16 h 44"/>
                  <a:gd name="T14" fmla="*/ 71 w 71"/>
                  <a:gd name="T15" fmla="*/ 28 h 44"/>
                  <a:gd name="T16" fmla="*/ 56 w 71"/>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44">
                    <a:moveTo>
                      <a:pt x="56" y="44"/>
                    </a:moveTo>
                    <a:cubicBezTo>
                      <a:pt x="15" y="44"/>
                      <a:pt x="15" y="44"/>
                      <a:pt x="15" y="44"/>
                    </a:cubicBezTo>
                    <a:cubicBezTo>
                      <a:pt x="7" y="44"/>
                      <a:pt x="0" y="37"/>
                      <a:pt x="0" y="28"/>
                    </a:cubicBezTo>
                    <a:cubicBezTo>
                      <a:pt x="0" y="16"/>
                      <a:pt x="0" y="16"/>
                      <a:pt x="0" y="16"/>
                    </a:cubicBezTo>
                    <a:cubicBezTo>
                      <a:pt x="0" y="7"/>
                      <a:pt x="7" y="0"/>
                      <a:pt x="15" y="0"/>
                    </a:cubicBezTo>
                    <a:cubicBezTo>
                      <a:pt x="56" y="0"/>
                      <a:pt x="56" y="0"/>
                      <a:pt x="56" y="0"/>
                    </a:cubicBezTo>
                    <a:cubicBezTo>
                      <a:pt x="64" y="0"/>
                      <a:pt x="71" y="7"/>
                      <a:pt x="71" y="16"/>
                    </a:cubicBezTo>
                    <a:cubicBezTo>
                      <a:pt x="71" y="28"/>
                      <a:pt x="71" y="28"/>
                      <a:pt x="71" y="28"/>
                    </a:cubicBezTo>
                    <a:cubicBezTo>
                      <a:pt x="71" y="37"/>
                      <a:pt x="64"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4" name="Freeform 124"/>
              <p:cNvSpPr/>
              <p:nvPr/>
            </p:nvSpPr>
            <p:spPr bwMode="auto">
              <a:xfrm>
                <a:off x="6699251" y="3127375"/>
                <a:ext cx="171450" cy="106363"/>
              </a:xfrm>
              <a:custGeom>
                <a:gdLst>
                  <a:gd name="T0" fmla="*/ 56 w 71"/>
                  <a:gd name="T1" fmla="*/ 44 h 44"/>
                  <a:gd name="T2" fmla="*/ 15 w 71"/>
                  <a:gd name="T3" fmla="*/ 44 h 44"/>
                  <a:gd name="T4" fmla="*/ 0 w 71"/>
                  <a:gd name="T5" fmla="*/ 28 h 44"/>
                  <a:gd name="T6" fmla="*/ 0 w 71"/>
                  <a:gd name="T7" fmla="*/ 16 h 44"/>
                  <a:gd name="T8" fmla="*/ 15 w 71"/>
                  <a:gd name="T9" fmla="*/ 0 h 44"/>
                  <a:gd name="T10" fmla="*/ 56 w 71"/>
                  <a:gd name="T11" fmla="*/ 0 h 44"/>
                  <a:gd name="T12" fmla="*/ 71 w 71"/>
                  <a:gd name="T13" fmla="*/ 16 h 44"/>
                  <a:gd name="T14" fmla="*/ 71 w 71"/>
                  <a:gd name="T15" fmla="*/ 28 h 44"/>
                  <a:gd name="T16" fmla="*/ 56 w 71"/>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44">
                    <a:moveTo>
                      <a:pt x="56" y="44"/>
                    </a:moveTo>
                    <a:cubicBezTo>
                      <a:pt x="15" y="44"/>
                      <a:pt x="15" y="44"/>
                      <a:pt x="15" y="44"/>
                    </a:cubicBezTo>
                    <a:cubicBezTo>
                      <a:pt x="7" y="44"/>
                      <a:pt x="0" y="37"/>
                      <a:pt x="0" y="28"/>
                    </a:cubicBezTo>
                    <a:cubicBezTo>
                      <a:pt x="0" y="16"/>
                      <a:pt x="0" y="16"/>
                      <a:pt x="0" y="16"/>
                    </a:cubicBezTo>
                    <a:cubicBezTo>
                      <a:pt x="0" y="7"/>
                      <a:pt x="7" y="0"/>
                      <a:pt x="15" y="0"/>
                    </a:cubicBezTo>
                    <a:cubicBezTo>
                      <a:pt x="56" y="0"/>
                      <a:pt x="56" y="0"/>
                      <a:pt x="56" y="0"/>
                    </a:cubicBezTo>
                    <a:cubicBezTo>
                      <a:pt x="64" y="0"/>
                      <a:pt x="71" y="7"/>
                      <a:pt x="71" y="16"/>
                    </a:cubicBezTo>
                    <a:cubicBezTo>
                      <a:pt x="71" y="28"/>
                      <a:pt x="71" y="28"/>
                      <a:pt x="71" y="28"/>
                    </a:cubicBezTo>
                    <a:cubicBezTo>
                      <a:pt x="71" y="37"/>
                      <a:pt x="64"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5" name="Freeform 125"/>
              <p:cNvSpPr/>
              <p:nvPr/>
            </p:nvSpPr>
            <p:spPr bwMode="auto">
              <a:xfrm>
                <a:off x="6902451" y="3246438"/>
                <a:ext cx="174625" cy="106363"/>
              </a:xfrm>
              <a:custGeom>
                <a:gdLst>
                  <a:gd name="T0" fmla="*/ 56 w 72"/>
                  <a:gd name="T1" fmla="*/ 44 h 44"/>
                  <a:gd name="T2" fmla="*/ 16 w 72"/>
                  <a:gd name="T3" fmla="*/ 44 h 44"/>
                  <a:gd name="T4" fmla="*/ 0 w 72"/>
                  <a:gd name="T5" fmla="*/ 28 h 44"/>
                  <a:gd name="T6" fmla="*/ 0 w 72"/>
                  <a:gd name="T7" fmla="*/ 16 h 44"/>
                  <a:gd name="T8" fmla="*/ 16 w 72"/>
                  <a:gd name="T9" fmla="*/ 0 h 44"/>
                  <a:gd name="T10" fmla="*/ 56 w 72"/>
                  <a:gd name="T11" fmla="*/ 0 h 44"/>
                  <a:gd name="T12" fmla="*/ 72 w 72"/>
                  <a:gd name="T13" fmla="*/ 16 h 44"/>
                  <a:gd name="T14" fmla="*/ 72 w 72"/>
                  <a:gd name="T15" fmla="*/ 28 h 44"/>
                  <a:gd name="T16" fmla="*/ 56 w 72"/>
                  <a:gd name="T17" fmla="*/ 44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44">
                    <a:moveTo>
                      <a:pt x="56" y="44"/>
                    </a:moveTo>
                    <a:cubicBezTo>
                      <a:pt x="16" y="44"/>
                      <a:pt x="16" y="44"/>
                      <a:pt x="16" y="44"/>
                    </a:cubicBezTo>
                    <a:cubicBezTo>
                      <a:pt x="7" y="44"/>
                      <a:pt x="0" y="37"/>
                      <a:pt x="0" y="28"/>
                    </a:cubicBezTo>
                    <a:cubicBezTo>
                      <a:pt x="0" y="16"/>
                      <a:pt x="0" y="16"/>
                      <a:pt x="0" y="16"/>
                    </a:cubicBezTo>
                    <a:cubicBezTo>
                      <a:pt x="0" y="7"/>
                      <a:pt x="7" y="0"/>
                      <a:pt x="16" y="0"/>
                    </a:cubicBezTo>
                    <a:cubicBezTo>
                      <a:pt x="56" y="0"/>
                      <a:pt x="56" y="0"/>
                      <a:pt x="56" y="0"/>
                    </a:cubicBezTo>
                    <a:cubicBezTo>
                      <a:pt x="65" y="0"/>
                      <a:pt x="72" y="7"/>
                      <a:pt x="72" y="16"/>
                    </a:cubicBezTo>
                    <a:cubicBezTo>
                      <a:pt x="72" y="28"/>
                      <a:pt x="72" y="28"/>
                      <a:pt x="72" y="28"/>
                    </a:cubicBezTo>
                    <a:cubicBezTo>
                      <a:pt x="72" y="37"/>
                      <a:pt x="65" y="44"/>
                      <a:pt x="56" y="44"/>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6" name="Freeform 126"/>
              <p:cNvSpPr/>
              <p:nvPr/>
            </p:nvSpPr>
            <p:spPr bwMode="auto">
              <a:xfrm>
                <a:off x="4718051" y="2720975"/>
                <a:ext cx="171450"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7" name="Freeform 127"/>
              <p:cNvSpPr/>
              <p:nvPr/>
            </p:nvSpPr>
            <p:spPr bwMode="auto">
              <a:xfrm>
                <a:off x="4922838" y="2720975"/>
                <a:ext cx="173038"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8" name="Freeform 128"/>
              <p:cNvSpPr/>
              <p:nvPr/>
            </p:nvSpPr>
            <p:spPr bwMode="auto">
              <a:xfrm>
                <a:off x="5129213"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9" name="Freeform 129"/>
              <p:cNvSpPr/>
              <p:nvPr/>
            </p:nvSpPr>
            <p:spPr bwMode="auto">
              <a:xfrm>
                <a:off x="5332413" y="2720975"/>
                <a:ext cx="173038"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0" name="Freeform 130"/>
              <p:cNvSpPr/>
              <p:nvPr/>
            </p:nvSpPr>
            <p:spPr bwMode="auto">
              <a:xfrm>
                <a:off x="553878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1" name="Freeform 131"/>
              <p:cNvSpPr/>
              <p:nvPr/>
            </p:nvSpPr>
            <p:spPr bwMode="auto">
              <a:xfrm>
                <a:off x="5735638" y="2720975"/>
                <a:ext cx="168275"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6" y="75"/>
                      <a:pt x="0" y="69"/>
                      <a:pt x="0" y="63"/>
                    </a:cubicBezTo>
                    <a:cubicBezTo>
                      <a:pt x="0" y="12"/>
                      <a:pt x="0" y="12"/>
                      <a:pt x="0" y="12"/>
                    </a:cubicBezTo>
                    <a:cubicBezTo>
                      <a:pt x="0" y="5"/>
                      <a:pt x="6"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2" name="Freeform 132"/>
              <p:cNvSpPr/>
              <p:nvPr/>
            </p:nvSpPr>
            <p:spPr bwMode="auto">
              <a:xfrm>
                <a:off x="593883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3" name="Freeform 133"/>
              <p:cNvSpPr/>
              <p:nvPr/>
            </p:nvSpPr>
            <p:spPr bwMode="auto">
              <a:xfrm>
                <a:off x="6142038"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5" y="0"/>
                      <a:pt x="70" y="5"/>
                      <a:pt x="70" y="12"/>
                    </a:cubicBezTo>
                    <a:cubicBezTo>
                      <a:pt x="70" y="63"/>
                      <a:pt x="70" y="63"/>
                      <a:pt x="70" y="63"/>
                    </a:cubicBezTo>
                    <a:cubicBezTo>
                      <a:pt x="70"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4" name="Freeform 134"/>
              <p:cNvSpPr/>
              <p:nvPr/>
            </p:nvSpPr>
            <p:spPr bwMode="auto">
              <a:xfrm>
                <a:off x="6343651" y="2720975"/>
                <a:ext cx="171450" cy="182563"/>
              </a:xfrm>
              <a:custGeom>
                <a:gdLst>
                  <a:gd name="T0" fmla="*/ 58 w 71"/>
                  <a:gd name="T1" fmla="*/ 75 h 75"/>
                  <a:gd name="T2" fmla="*/ 13 w 71"/>
                  <a:gd name="T3" fmla="*/ 75 h 75"/>
                  <a:gd name="T4" fmla="*/ 0 w 71"/>
                  <a:gd name="T5" fmla="*/ 63 h 75"/>
                  <a:gd name="T6" fmla="*/ 0 w 71"/>
                  <a:gd name="T7" fmla="*/ 12 h 75"/>
                  <a:gd name="T8" fmla="*/ 13 w 71"/>
                  <a:gd name="T9" fmla="*/ 0 h 75"/>
                  <a:gd name="T10" fmla="*/ 58 w 71"/>
                  <a:gd name="T11" fmla="*/ 0 h 75"/>
                  <a:gd name="T12" fmla="*/ 71 w 71"/>
                  <a:gd name="T13" fmla="*/ 12 h 75"/>
                  <a:gd name="T14" fmla="*/ 71 w 71"/>
                  <a:gd name="T15" fmla="*/ 63 h 75"/>
                  <a:gd name="T16" fmla="*/ 58 w 71"/>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5">
                    <a:moveTo>
                      <a:pt x="58" y="75"/>
                    </a:moveTo>
                    <a:cubicBezTo>
                      <a:pt x="13" y="75"/>
                      <a:pt x="13" y="75"/>
                      <a:pt x="13" y="75"/>
                    </a:cubicBezTo>
                    <a:cubicBezTo>
                      <a:pt x="6" y="75"/>
                      <a:pt x="0" y="69"/>
                      <a:pt x="0" y="63"/>
                    </a:cubicBezTo>
                    <a:cubicBezTo>
                      <a:pt x="0" y="12"/>
                      <a:pt x="0" y="12"/>
                      <a:pt x="0" y="12"/>
                    </a:cubicBezTo>
                    <a:cubicBezTo>
                      <a:pt x="0" y="5"/>
                      <a:pt x="6" y="0"/>
                      <a:pt x="13" y="0"/>
                    </a:cubicBezTo>
                    <a:cubicBezTo>
                      <a:pt x="58" y="0"/>
                      <a:pt x="58" y="0"/>
                      <a:pt x="58" y="0"/>
                    </a:cubicBezTo>
                    <a:cubicBezTo>
                      <a:pt x="65" y="0"/>
                      <a:pt x="71" y="5"/>
                      <a:pt x="71" y="12"/>
                    </a:cubicBezTo>
                    <a:cubicBezTo>
                      <a:pt x="71" y="63"/>
                      <a:pt x="71" y="63"/>
                      <a:pt x="71" y="63"/>
                    </a:cubicBezTo>
                    <a:cubicBezTo>
                      <a:pt x="71" y="69"/>
                      <a:pt x="65"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5" name="Freeform 135"/>
              <p:cNvSpPr/>
              <p:nvPr/>
            </p:nvSpPr>
            <p:spPr bwMode="auto">
              <a:xfrm>
                <a:off x="6546851" y="2720975"/>
                <a:ext cx="169863" cy="182563"/>
              </a:xfrm>
              <a:custGeom>
                <a:gdLst>
                  <a:gd name="T0" fmla="*/ 58 w 70"/>
                  <a:gd name="T1" fmla="*/ 75 h 75"/>
                  <a:gd name="T2" fmla="*/ 12 w 70"/>
                  <a:gd name="T3" fmla="*/ 75 h 75"/>
                  <a:gd name="T4" fmla="*/ 0 w 70"/>
                  <a:gd name="T5" fmla="*/ 63 h 75"/>
                  <a:gd name="T6" fmla="*/ 0 w 70"/>
                  <a:gd name="T7" fmla="*/ 12 h 75"/>
                  <a:gd name="T8" fmla="*/ 12 w 70"/>
                  <a:gd name="T9" fmla="*/ 0 h 75"/>
                  <a:gd name="T10" fmla="*/ 58 w 70"/>
                  <a:gd name="T11" fmla="*/ 0 h 75"/>
                  <a:gd name="T12" fmla="*/ 70 w 70"/>
                  <a:gd name="T13" fmla="*/ 12 h 75"/>
                  <a:gd name="T14" fmla="*/ 70 w 70"/>
                  <a:gd name="T15" fmla="*/ 63 h 75"/>
                  <a:gd name="T16" fmla="*/ 58 w 70"/>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5">
                    <a:moveTo>
                      <a:pt x="58" y="75"/>
                    </a:moveTo>
                    <a:cubicBezTo>
                      <a:pt x="12" y="75"/>
                      <a:pt x="12" y="75"/>
                      <a:pt x="12" y="75"/>
                    </a:cubicBezTo>
                    <a:cubicBezTo>
                      <a:pt x="5" y="75"/>
                      <a:pt x="0" y="69"/>
                      <a:pt x="0" y="63"/>
                    </a:cubicBezTo>
                    <a:cubicBezTo>
                      <a:pt x="0" y="12"/>
                      <a:pt x="0" y="12"/>
                      <a:pt x="0" y="12"/>
                    </a:cubicBezTo>
                    <a:cubicBezTo>
                      <a:pt x="0" y="5"/>
                      <a:pt x="5" y="0"/>
                      <a:pt x="12" y="0"/>
                    </a:cubicBezTo>
                    <a:cubicBezTo>
                      <a:pt x="58" y="0"/>
                      <a:pt x="58" y="0"/>
                      <a:pt x="58" y="0"/>
                    </a:cubicBezTo>
                    <a:cubicBezTo>
                      <a:pt x="64" y="0"/>
                      <a:pt x="70" y="5"/>
                      <a:pt x="70" y="12"/>
                    </a:cubicBezTo>
                    <a:cubicBezTo>
                      <a:pt x="70" y="63"/>
                      <a:pt x="70" y="63"/>
                      <a:pt x="70" y="63"/>
                    </a:cubicBezTo>
                    <a:cubicBezTo>
                      <a:pt x="70" y="69"/>
                      <a:pt x="64" y="75"/>
                      <a:pt x="58"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6" name="Freeform 136"/>
              <p:cNvSpPr/>
              <p:nvPr/>
            </p:nvSpPr>
            <p:spPr bwMode="auto">
              <a:xfrm>
                <a:off x="6446838" y="2932113"/>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7" name="Freeform 137"/>
              <p:cNvSpPr/>
              <p:nvPr/>
            </p:nvSpPr>
            <p:spPr bwMode="auto">
              <a:xfrm>
                <a:off x="6754813" y="2720975"/>
                <a:ext cx="322263" cy="182563"/>
              </a:xfrm>
              <a:custGeom>
                <a:gdLst>
                  <a:gd name="T0" fmla="*/ 116 w 133"/>
                  <a:gd name="T1" fmla="*/ 75 h 75"/>
                  <a:gd name="T2" fmla="*/ 17 w 133"/>
                  <a:gd name="T3" fmla="*/ 75 h 75"/>
                  <a:gd name="T4" fmla="*/ 0 w 133"/>
                  <a:gd name="T5" fmla="*/ 58 h 75"/>
                  <a:gd name="T6" fmla="*/ 0 w 133"/>
                  <a:gd name="T7" fmla="*/ 17 h 75"/>
                  <a:gd name="T8" fmla="*/ 17 w 133"/>
                  <a:gd name="T9" fmla="*/ 0 h 75"/>
                  <a:gd name="T10" fmla="*/ 116 w 133"/>
                  <a:gd name="T11" fmla="*/ 0 h 75"/>
                  <a:gd name="T12" fmla="*/ 133 w 133"/>
                  <a:gd name="T13" fmla="*/ 17 h 75"/>
                  <a:gd name="T14" fmla="*/ 133 w 133"/>
                  <a:gd name="T15" fmla="*/ 58 h 75"/>
                  <a:gd name="T16" fmla="*/ 116 w 133"/>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3" h="75">
                    <a:moveTo>
                      <a:pt x="116" y="75"/>
                    </a:moveTo>
                    <a:cubicBezTo>
                      <a:pt x="17" y="75"/>
                      <a:pt x="17" y="75"/>
                      <a:pt x="17" y="75"/>
                    </a:cubicBezTo>
                    <a:cubicBezTo>
                      <a:pt x="8" y="75"/>
                      <a:pt x="0" y="67"/>
                      <a:pt x="0" y="58"/>
                    </a:cubicBezTo>
                    <a:cubicBezTo>
                      <a:pt x="0" y="17"/>
                      <a:pt x="0" y="17"/>
                      <a:pt x="0" y="17"/>
                    </a:cubicBezTo>
                    <a:cubicBezTo>
                      <a:pt x="0" y="7"/>
                      <a:pt x="8" y="0"/>
                      <a:pt x="17" y="0"/>
                    </a:cubicBezTo>
                    <a:cubicBezTo>
                      <a:pt x="116" y="0"/>
                      <a:pt x="116" y="0"/>
                      <a:pt x="116" y="0"/>
                    </a:cubicBezTo>
                    <a:cubicBezTo>
                      <a:pt x="125" y="0"/>
                      <a:pt x="133" y="7"/>
                      <a:pt x="133" y="17"/>
                    </a:cubicBezTo>
                    <a:cubicBezTo>
                      <a:pt x="133" y="58"/>
                      <a:pt x="133" y="58"/>
                      <a:pt x="133" y="58"/>
                    </a:cubicBezTo>
                    <a:cubicBezTo>
                      <a:pt x="133" y="67"/>
                      <a:pt x="125" y="75"/>
                      <a:pt x="116" y="7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8" name="Freeform 138"/>
              <p:cNvSpPr/>
              <p:nvPr/>
            </p:nvSpPr>
            <p:spPr bwMode="auto">
              <a:xfrm>
                <a:off x="6648451" y="2932113"/>
                <a:ext cx="428625" cy="184150"/>
              </a:xfrm>
              <a:custGeom>
                <a:gdLst>
                  <a:gd name="T0" fmla="*/ 157 w 177"/>
                  <a:gd name="T1" fmla="*/ 76 h 76"/>
                  <a:gd name="T2" fmla="*/ 20 w 177"/>
                  <a:gd name="T3" fmla="*/ 76 h 76"/>
                  <a:gd name="T4" fmla="*/ 0 w 177"/>
                  <a:gd name="T5" fmla="*/ 56 h 76"/>
                  <a:gd name="T6" fmla="*/ 0 w 177"/>
                  <a:gd name="T7" fmla="*/ 20 h 76"/>
                  <a:gd name="T8" fmla="*/ 20 w 177"/>
                  <a:gd name="T9" fmla="*/ 0 h 76"/>
                  <a:gd name="T10" fmla="*/ 157 w 177"/>
                  <a:gd name="T11" fmla="*/ 0 h 76"/>
                  <a:gd name="T12" fmla="*/ 177 w 177"/>
                  <a:gd name="T13" fmla="*/ 20 h 76"/>
                  <a:gd name="T14" fmla="*/ 177 w 177"/>
                  <a:gd name="T15" fmla="*/ 56 h 76"/>
                  <a:gd name="T16" fmla="*/ 157 w 177"/>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7" h="76">
                    <a:moveTo>
                      <a:pt x="157" y="76"/>
                    </a:moveTo>
                    <a:cubicBezTo>
                      <a:pt x="20" y="76"/>
                      <a:pt x="20" y="76"/>
                      <a:pt x="20" y="76"/>
                    </a:cubicBezTo>
                    <a:cubicBezTo>
                      <a:pt x="9" y="76"/>
                      <a:pt x="0" y="67"/>
                      <a:pt x="0" y="56"/>
                    </a:cubicBezTo>
                    <a:cubicBezTo>
                      <a:pt x="0" y="20"/>
                      <a:pt x="0" y="20"/>
                      <a:pt x="0" y="20"/>
                    </a:cubicBezTo>
                    <a:cubicBezTo>
                      <a:pt x="0" y="9"/>
                      <a:pt x="9" y="0"/>
                      <a:pt x="20" y="0"/>
                    </a:cubicBezTo>
                    <a:cubicBezTo>
                      <a:pt x="157" y="0"/>
                      <a:pt x="157" y="0"/>
                      <a:pt x="157" y="0"/>
                    </a:cubicBezTo>
                    <a:cubicBezTo>
                      <a:pt x="168" y="0"/>
                      <a:pt x="177" y="9"/>
                      <a:pt x="177" y="20"/>
                    </a:cubicBezTo>
                    <a:cubicBezTo>
                      <a:pt x="177" y="56"/>
                      <a:pt x="177" y="56"/>
                      <a:pt x="177" y="56"/>
                    </a:cubicBezTo>
                    <a:cubicBezTo>
                      <a:pt x="177" y="67"/>
                      <a:pt x="168" y="76"/>
                      <a:pt x="157"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9" name="Freeform 139"/>
              <p:cNvSpPr/>
              <p:nvPr/>
            </p:nvSpPr>
            <p:spPr bwMode="auto">
              <a:xfrm>
                <a:off x="4157663" y="2720975"/>
                <a:ext cx="325438" cy="182563"/>
              </a:xfrm>
              <a:custGeom>
                <a:gdLst>
                  <a:gd name="T0" fmla="*/ 117 w 134"/>
                  <a:gd name="T1" fmla="*/ 75 h 75"/>
                  <a:gd name="T2" fmla="*/ 17 w 134"/>
                  <a:gd name="T3" fmla="*/ 75 h 75"/>
                  <a:gd name="T4" fmla="*/ 0 w 134"/>
                  <a:gd name="T5" fmla="*/ 58 h 75"/>
                  <a:gd name="T6" fmla="*/ 0 w 134"/>
                  <a:gd name="T7" fmla="*/ 17 h 75"/>
                  <a:gd name="T8" fmla="*/ 17 w 134"/>
                  <a:gd name="T9" fmla="*/ 0 h 75"/>
                  <a:gd name="T10" fmla="*/ 117 w 134"/>
                  <a:gd name="T11" fmla="*/ 0 h 75"/>
                  <a:gd name="T12" fmla="*/ 134 w 134"/>
                  <a:gd name="T13" fmla="*/ 17 h 75"/>
                  <a:gd name="T14" fmla="*/ 134 w 134"/>
                  <a:gd name="T15" fmla="*/ 58 h 75"/>
                  <a:gd name="T16" fmla="*/ 117 w 134"/>
                  <a:gd name="T17" fmla="*/ 75 h 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4" h="75">
                    <a:moveTo>
                      <a:pt x="117" y="75"/>
                    </a:moveTo>
                    <a:cubicBezTo>
                      <a:pt x="17" y="75"/>
                      <a:pt x="17" y="75"/>
                      <a:pt x="17" y="75"/>
                    </a:cubicBezTo>
                    <a:cubicBezTo>
                      <a:pt x="8" y="75"/>
                      <a:pt x="0" y="67"/>
                      <a:pt x="0" y="58"/>
                    </a:cubicBezTo>
                    <a:cubicBezTo>
                      <a:pt x="0" y="17"/>
                      <a:pt x="0" y="17"/>
                      <a:pt x="0" y="17"/>
                    </a:cubicBezTo>
                    <a:cubicBezTo>
                      <a:pt x="0" y="7"/>
                      <a:pt x="8" y="0"/>
                      <a:pt x="17" y="0"/>
                    </a:cubicBezTo>
                    <a:cubicBezTo>
                      <a:pt x="117" y="0"/>
                      <a:pt x="117" y="0"/>
                      <a:pt x="117" y="0"/>
                    </a:cubicBezTo>
                    <a:cubicBezTo>
                      <a:pt x="126" y="0"/>
                      <a:pt x="134" y="7"/>
                      <a:pt x="134" y="17"/>
                    </a:cubicBezTo>
                    <a:cubicBezTo>
                      <a:pt x="134" y="58"/>
                      <a:pt x="134" y="58"/>
                      <a:pt x="134" y="58"/>
                    </a:cubicBezTo>
                    <a:cubicBezTo>
                      <a:pt x="134" y="67"/>
                      <a:pt x="126" y="75"/>
                      <a:pt x="117" y="75"/>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0" name="Freeform 140"/>
              <p:cNvSpPr/>
              <p:nvPr/>
            </p:nvSpPr>
            <p:spPr bwMode="auto">
              <a:xfrm>
                <a:off x="4156076" y="2932113"/>
                <a:ext cx="433388" cy="184150"/>
              </a:xfrm>
              <a:custGeom>
                <a:gdLst>
                  <a:gd name="T0" fmla="*/ 159 w 179"/>
                  <a:gd name="T1" fmla="*/ 76 h 76"/>
                  <a:gd name="T2" fmla="*/ 20 w 179"/>
                  <a:gd name="T3" fmla="*/ 76 h 76"/>
                  <a:gd name="T4" fmla="*/ 0 w 179"/>
                  <a:gd name="T5" fmla="*/ 56 h 76"/>
                  <a:gd name="T6" fmla="*/ 0 w 179"/>
                  <a:gd name="T7" fmla="*/ 20 h 76"/>
                  <a:gd name="T8" fmla="*/ 20 w 179"/>
                  <a:gd name="T9" fmla="*/ 0 h 76"/>
                  <a:gd name="T10" fmla="*/ 159 w 179"/>
                  <a:gd name="T11" fmla="*/ 0 h 76"/>
                  <a:gd name="T12" fmla="*/ 179 w 179"/>
                  <a:gd name="T13" fmla="*/ 20 h 76"/>
                  <a:gd name="T14" fmla="*/ 179 w 179"/>
                  <a:gd name="T15" fmla="*/ 56 h 76"/>
                  <a:gd name="T16" fmla="*/ 159 w 179"/>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9" h="76">
                    <a:moveTo>
                      <a:pt x="159" y="76"/>
                    </a:moveTo>
                    <a:cubicBezTo>
                      <a:pt x="20" y="76"/>
                      <a:pt x="20" y="76"/>
                      <a:pt x="20" y="76"/>
                    </a:cubicBezTo>
                    <a:cubicBezTo>
                      <a:pt x="9" y="76"/>
                      <a:pt x="0" y="67"/>
                      <a:pt x="0" y="56"/>
                    </a:cubicBezTo>
                    <a:cubicBezTo>
                      <a:pt x="0" y="20"/>
                      <a:pt x="0" y="20"/>
                      <a:pt x="0" y="20"/>
                    </a:cubicBezTo>
                    <a:cubicBezTo>
                      <a:pt x="0" y="9"/>
                      <a:pt x="9" y="0"/>
                      <a:pt x="20" y="0"/>
                    </a:cubicBezTo>
                    <a:cubicBezTo>
                      <a:pt x="159" y="0"/>
                      <a:pt x="159" y="0"/>
                      <a:pt x="159" y="0"/>
                    </a:cubicBezTo>
                    <a:cubicBezTo>
                      <a:pt x="170" y="0"/>
                      <a:pt x="179" y="9"/>
                      <a:pt x="179" y="20"/>
                    </a:cubicBezTo>
                    <a:cubicBezTo>
                      <a:pt x="179" y="56"/>
                      <a:pt x="179" y="56"/>
                      <a:pt x="179" y="56"/>
                    </a:cubicBezTo>
                    <a:cubicBezTo>
                      <a:pt x="179" y="67"/>
                      <a:pt x="170" y="76"/>
                      <a:pt x="159" y="76"/>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1" name="Freeform 141"/>
              <p:cNvSpPr/>
              <p:nvPr/>
            </p:nvSpPr>
            <p:spPr bwMode="auto">
              <a:xfrm>
                <a:off x="4672013"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2" name="Freeform 142"/>
              <p:cNvSpPr/>
              <p:nvPr/>
            </p:nvSpPr>
            <p:spPr bwMode="auto">
              <a:xfrm>
                <a:off x="4875213"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6" y="76"/>
                      <a:pt x="0" y="70"/>
                      <a:pt x="0" y="63"/>
                    </a:cubicBezTo>
                    <a:cubicBezTo>
                      <a:pt x="0" y="13"/>
                      <a:pt x="0" y="13"/>
                      <a:pt x="0" y="13"/>
                    </a:cubicBezTo>
                    <a:cubicBezTo>
                      <a:pt x="0" y="6"/>
                      <a:pt x="6"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3" name="Freeform 143"/>
              <p:cNvSpPr/>
              <p:nvPr/>
            </p:nvSpPr>
            <p:spPr bwMode="auto">
              <a:xfrm>
                <a:off x="5078413"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4" name="Freeform 144"/>
              <p:cNvSpPr/>
              <p:nvPr/>
            </p:nvSpPr>
            <p:spPr bwMode="auto">
              <a:xfrm>
                <a:off x="5284788" y="2508250"/>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5" name="Freeform 145"/>
              <p:cNvSpPr/>
              <p:nvPr/>
            </p:nvSpPr>
            <p:spPr bwMode="auto">
              <a:xfrm>
                <a:off x="5484813"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6" name="Freeform 146"/>
              <p:cNvSpPr/>
              <p:nvPr/>
            </p:nvSpPr>
            <p:spPr bwMode="auto">
              <a:xfrm>
                <a:off x="5684838" y="2508250"/>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7" name="Freeform 147"/>
              <p:cNvSpPr/>
              <p:nvPr/>
            </p:nvSpPr>
            <p:spPr bwMode="auto">
              <a:xfrm>
                <a:off x="5889626"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8" name="Freeform 148"/>
              <p:cNvSpPr/>
              <p:nvPr/>
            </p:nvSpPr>
            <p:spPr bwMode="auto">
              <a:xfrm>
                <a:off x="6092826" y="2508250"/>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9" name="Freeform 149"/>
              <p:cNvSpPr/>
              <p:nvPr/>
            </p:nvSpPr>
            <p:spPr bwMode="auto">
              <a:xfrm>
                <a:off x="6294438"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4" y="0"/>
                      <a:pt x="70" y="6"/>
                      <a:pt x="70" y="13"/>
                    </a:cubicBezTo>
                    <a:cubicBezTo>
                      <a:pt x="70" y="63"/>
                      <a:pt x="70" y="63"/>
                      <a:pt x="70" y="63"/>
                    </a:cubicBezTo>
                    <a:cubicBezTo>
                      <a:pt x="70" y="70"/>
                      <a:pt x="64"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0" name="Freeform 150"/>
              <p:cNvSpPr/>
              <p:nvPr/>
            </p:nvSpPr>
            <p:spPr bwMode="auto">
              <a:xfrm>
                <a:off x="6502401"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4" y="0"/>
                      <a:pt x="70" y="6"/>
                      <a:pt x="70" y="13"/>
                    </a:cubicBezTo>
                    <a:cubicBezTo>
                      <a:pt x="70" y="63"/>
                      <a:pt x="70" y="63"/>
                      <a:pt x="70" y="63"/>
                    </a:cubicBezTo>
                    <a:cubicBezTo>
                      <a:pt x="70" y="70"/>
                      <a:pt x="64"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1" name="Freeform 151"/>
              <p:cNvSpPr/>
              <p:nvPr/>
            </p:nvSpPr>
            <p:spPr bwMode="auto">
              <a:xfrm>
                <a:off x="6700838" y="2508250"/>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2" name="Freeform 152"/>
              <p:cNvSpPr/>
              <p:nvPr/>
            </p:nvSpPr>
            <p:spPr bwMode="auto">
              <a:xfrm>
                <a:off x="6907213" y="2508250"/>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3" name="Freeform 153"/>
              <p:cNvSpPr/>
              <p:nvPr/>
            </p:nvSpPr>
            <p:spPr bwMode="auto">
              <a:xfrm>
                <a:off x="4365626" y="2295525"/>
                <a:ext cx="169863" cy="184150"/>
              </a:xfrm>
              <a:custGeom>
                <a:gdLst>
                  <a:gd name="T0" fmla="*/ 57 w 70"/>
                  <a:gd name="T1" fmla="*/ 76 h 76"/>
                  <a:gd name="T2" fmla="*/ 12 w 70"/>
                  <a:gd name="T3" fmla="*/ 76 h 76"/>
                  <a:gd name="T4" fmla="*/ 0 w 70"/>
                  <a:gd name="T5" fmla="*/ 63 h 76"/>
                  <a:gd name="T6" fmla="*/ 0 w 70"/>
                  <a:gd name="T7" fmla="*/ 13 h 76"/>
                  <a:gd name="T8" fmla="*/ 12 w 70"/>
                  <a:gd name="T9" fmla="*/ 0 h 76"/>
                  <a:gd name="T10" fmla="*/ 57 w 70"/>
                  <a:gd name="T11" fmla="*/ 0 h 76"/>
                  <a:gd name="T12" fmla="*/ 70 w 70"/>
                  <a:gd name="T13" fmla="*/ 13 h 76"/>
                  <a:gd name="T14" fmla="*/ 70 w 70"/>
                  <a:gd name="T15" fmla="*/ 63 h 76"/>
                  <a:gd name="T16" fmla="*/ 57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7" y="76"/>
                    </a:moveTo>
                    <a:cubicBezTo>
                      <a:pt x="12" y="76"/>
                      <a:pt x="12" y="76"/>
                      <a:pt x="12" y="76"/>
                    </a:cubicBezTo>
                    <a:cubicBezTo>
                      <a:pt x="5" y="76"/>
                      <a:pt x="0" y="70"/>
                      <a:pt x="0" y="63"/>
                    </a:cubicBezTo>
                    <a:cubicBezTo>
                      <a:pt x="0" y="13"/>
                      <a:pt x="0" y="13"/>
                      <a:pt x="0" y="13"/>
                    </a:cubicBezTo>
                    <a:cubicBezTo>
                      <a:pt x="0" y="6"/>
                      <a:pt x="5" y="0"/>
                      <a:pt x="12" y="0"/>
                    </a:cubicBezTo>
                    <a:cubicBezTo>
                      <a:pt x="57" y="0"/>
                      <a:pt x="57" y="0"/>
                      <a:pt x="57" y="0"/>
                    </a:cubicBezTo>
                    <a:cubicBezTo>
                      <a:pt x="64" y="0"/>
                      <a:pt x="70" y="6"/>
                      <a:pt x="70" y="13"/>
                    </a:cubicBezTo>
                    <a:cubicBezTo>
                      <a:pt x="70" y="63"/>
                      <a:pt x="70" y="63"/>
                      <a:pt x="70" y="63"/>
                    </a:cubicBezTo>
                    <a:cubicBezTo>
                      <a:pt x="70" y="70"/>
                      <a:pt x="64" y="76"/>
                      <a:pt x="57"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4" name="Freeform 154"/>
              <p:cNvSpPr/>
              <p:nvPr/>
            </p:nvSpPr>
            <p:spPr bwMode="auto">
              <a:xfrm>
                <a:off x="45656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5" name="Freeform 155"/>
              <p:cNvSpPr/>
              <p:nvPr/>
            </p:nvSpPr>
            <p:spPr bwMode="auto">
              <a:xfrm>
                <a:off x="4770438"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6" name="Freeform 156"/>
              <p:cNvSpPr/>
              <p:nvPr/>
            </p:nvSpPr>
            <p:spPr bwMode="auto">
              <a:xfrm>
                <a:off x="49720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7" name="Freeform 157"/>
              <p:cNvSpPr/>
              <p:nvPr/>
            </p:nvSpPr>
            <p:spPr bwMode="auto">
              <a:xfrm>
                <a:off x="5180013" y="2295525"/>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5" y="76"/>
                      <a:pt x="0" y="70"/>
                      <a:pt x="0" y="63"/>
                    </a:cubicBezTo>
                    <a:cubicBezTo>
                      <a:pt x="0" y="13"/>
                      <a:pt x="0" y="13"/>
                      <a:pt x="0" y="13"/>
                    </a:cubicBezTo>
                    <a:cubicBezTo>
                      <a:pt x="0" y="6"/>
                      <a:pt x="5"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8" name="Freeform 158"/>
              <p:cNvSpPr/>
              <p:nvPr/>
            </p:nvSpPr>
            <p:spPr bwMode="auto">
              <a:xfrm>
                <a:off x="5378451" y="2295525"/>
                <a:ext cx="169863" cy="184150"/>
              </a:xfrm>
              <a:custGeom>
                <a:gdLst>
                  <a:gd name="T0" fmla="*/ 58 w 70"/>
                  <a:gd name="T1" fmla="*/ 76 h 76"/>
                  <a:gd name="T2" fmla="*/ 12 w 70"/>
                  <a:gd name="T3" fmla="*/ 76 h 76"/>
                  <a:gd name="T4" fmla="*/ 0 w 70"/>
                  <a:gd name="T5" fmla="*/ 63 h 76"/>
                  <a:gd name="T6" fmla="*/ 0 w 70"/>
                  <a:gd name="T7" fmla="*/ 13 h 76"/>
                  <a:gd name="T8" fmla="*/ 12 w 70"/>
                  <a:gd name="T9" fmla="*/ 0 h 76"/>
                  <a:gd name="T10" fmla="*/ 58 w 70"/>
                  <a:gd name="T11" fmla="*/ 0 h 76"/>
                  <a:gd name="T12" fmla="*/ 70 w 70"/>
                  <a:gd name="T13" fmla="*/ 13 h 76"/>
                  <a:gd name="T14" fmla="*/ 70 w 70"/>
                  <a:gd name="T15" fmla="*/ 63 h 76"/>
                  <a:gd name="T16" fmla="*/ 58 w 70"/>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76">
                    <a:moveTo>
                      <a:pt x="58" y="76"/>
                    </a:moveTo>
                    <a:cubicBezTo>
                      <a:pt x="12" y="76"/>
                      <a:pt x="12" y="76"/>
                      <a:pt x="12" y="76"/>
                    </a:cubicBezTo>
                    <a:cubicBezTo>
                      <a:pt x="6" y="76"/>
                      <a:pt x="0" y="70"/>
                      <a:pt x="0" y="63"/>
                    </a:cubicBezTo>
                    <a:cubicBezTo>
                      <a:pt x="0" y="13"/>
                      <a:pt x="0" y="13"/>
                      <a:pt x="0" y="13"/>
                    </a:cubicBezTo>
                    <a:cubicBezTo>
                      <a:pt x="0" y="6"/>
                      <a:pt x="6" y="0"/>
                      <a:pt x="12" y="0"/>
                    </a:cubicBezTo>
                    <a:cubicBezTo>
                      <a:pt x="58" y="0"/>
                      <a:pt x="58" y="0"/>
                      <a:pt x="58" y="0"/>
                    </a:cubicBezTo>
                    <a:cubicBezTo>
                      <a:pt x="65" y="0"/>
                      <a:pt x="70" y="6"/>
                      <a:pt x="70" y="13"/>
                    </a:cubicBezTo>
                    <a:cubicBezTo>
                      <a:pt x="70" y="63"/>
                      <a:pt x="70" y="63"/>
                      <a:pt x="70" y="63"/>
                    </a:cubicBezTo>
                    <a:cubicBezTo>
                      <a:pt x="70"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9" name="Freeform 159"/>
              <p:cNvSpPr/>
              <p:nvPr/>
            </p:nvSpPr>
            <p:spPr bwMode="auto">
              <a:xfrm>
                <a:off x="5584826"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0" name="Freeform 160"/>
              <p:cNvSpPr/>
              <p:nvPr/>
            </p:nvSpPr>
            <p:spPr bwMode="auto">
              <a:xfrm>
                <a:off x="5786438"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1" name="Freeform 161"/>
              <p:cNvSpPr/>
              <p:nvPr/>
            </p:nvSpPr>
            <p:spPr bwMode="auto">
              <a:xfrm>
                <a:off x="5991226"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Freeform 162"/>
              <p:cNvSpPr/>
              <p:nvPr/>
            </p:nvSpPr>
            <p:spPr bwMode="auto">
              <a:xfrm>
                <a:off x="619760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Freeform 163"/>
              <p:cNvSpPr/>
              <p:nvPr/>
            </p:nvSpPr>
            <p:spPr bwMode="auto">
              <a:xfrm>
                <a:off x="6400801" y="2295525"/>
                <a:ext cx="173038"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Freeform 164"/>
              <p:cNvSpPr/>
              <p:nvPr/>
            </p:nvSpPr>
            <p:spPr bwMode="auto">
              <a:xfrm>
                <a:off x="6597651" y="2295525"/>
                <a:ext cx="171450" cy="184150"/>
              </a:xfrm>
              <a:custGeom>
                <a:gdLst>
                  <a:gd name="T0" fmla="*/ 58 w 71"/>
                  <a:gd name="T1" fmla="*/ 76 h 76"/>
                  <a:gd name="T2" fmla="*/ 13 w 71"/>
                  <a:gd name="T3" fmla="*/ 76 h 76"/>
                  <a:gd name="T4" fmla="*/ 0 w 71"/>
                  <a:gd name="T5" fmla="*/ 63 h 76"/>
                  <a:gd name="T6" fmla="*/ 0 w 71"/>
                  <a:gd name="T7" fmla="*/ 13 h 76"/>
                  <a:gd name="T8" fmla="*/ 13 w 71"/>
                  <a:gd name="T9" fmla="*/ 0 h 76"/>
                  <a:gd name="T10" fmla="*/ 58 w 71"/>
                  <a:gd name="T11" fmla="*/ 0 h 76"/>
                  <a:gd name="T12" fmla="*/ 71 w 71"/>
                  <a:gd name="T13" fmla="*/ 13 h 76"/>
                  <a:gd name="T14" fmla="*/ 71 w 71"/>
                  <a:gd name="T15" fmla="*/ 63 h 76"/>
                  <a:gd name="T16" fmla="*/ 58 w 71"/>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76">
                    <a:moveTo>
                      <a:pt x="58" y="76"/>
                    </a:moveTo>
                    <a:cubicBezTo>
                      <a:pt x="13" y="76"/>
                      <a:pt x="13" y="76"/>
                      <a:pt x="13" y="76"/>
                    </a:cubicBezTo>
                    <a:cubicBezTo>
                      <a:pt x="6" y="76"/>
                      <a:pt x="0" y="70"/>
                      <a:pt x="0" y="63"/>
                    </a:cubicBezTo>
                    <a:cubicBezTo>
                      <a:pt x="0" y="13"/>
                      <a:pt x="0" y="13"/>
                      <a:pt x="0" y="13"/>
                    </a:cubicBezTo>
                    <a:cubicBezTo>
                      <a:pt x="0" y="6"/>
                      <a:pt x="6" y="0"/>
                      <a:pt x="13" y="0"/>
                    </a:cubicBezTo>
                    <a:cubicBezTo>
                      <a:pt x="58" y="0"/>
                      <a:pt x="58" y="0"/>
                      <a:pt x="58" y="0"/>
                    </a:cubicBezTo>
                    <a:cubicBezTo>
                      <a:pt x="65" y="0"/>
                      <a:pt x="71" y="6"/>
                      <a:pt x="71" y="13"/>
                    </a:cubicBezTo>
                    <a:cubicBezTo>
                      <a:pt x="71" y="63"/>
                      <a:pt x="71" y="63"/>
                      <a:pt x="71" y="63"/>
                    </a:cubicBezTo>
                    <a:cubicBezTo>
                      <a:pt x="71" y="70"/>
                      <a:pt x="65" y="76"/>
                      <a:pt x="58"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5" name="Freeform 165"/>
              <p:cNvSpPr/>
              <p:nvPr/>
            </p:nvSpPr>
            <p:spPr bwMode="auto">
              <a:xfrm>
                <a:off x="6800851" y="2295525"/>
                <a:ext cx="273050" cy="184150"/>
              </a:xfrm>
              <a:custGeom>
                <a:gdLst>
                  <a:gd name="T0" fmla="*/ 86 w 113"/>
                  <a:gd name="T1" fmla="*/ 76 h 76"/>
                  <a:gd name="T2" fmla="*/ 27 w 113"/>
                  <a:gd name="T3" fmla="*/ 76 h 76"/>
                  <a:gd name="T4" fmla="*/ 0 w 113"/>
                  <a:gd name="T5" fmla="*/ 49 h 76"/>
                  <a:gd name="T6" fmla="*/ 0 w 113"/>
                  <a:gd name="T7" fmla="*/ 28 h 76"/>
                  <a:gd name="T8" fmla="*/ 27 w 113"/>
                  <a:gd name="T9" fmla="*/ 0 h 76"/>
                  <a:gd name="T10" fmla="*/ 86 w 113"/>
                  <a:gd name="T11" fmla="*/ 0 h 76"/>
                  <a:gd name="T12" fmla="*/ 113 w 113"/>
                  <a:gd name="T13" fmla="*/ 28 h 76"/>
                  <a:gd name="T14" fmla="*/ 113 w 113"/>
                  <a:gd name="T15" fmla="*/ 49 h 76"/>
                  <a:gd name="T16" fmla="*/ 86 w 113"/>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 h="76">
                    <a:moveTo>
                      <a:pt x="86" y="76"/>
                    </a:moveTo>
                    <a:cubicBezTo>
                      <a:pt x="27" y="76"/>
                      <a:pt x="27" y="76"/>
                      <a:pt x="27" y="76"/>
                    </a:cubicBezTo>
                    <a:cubicBezTo>
                      <a:pt x="12" y="76"/>
                      <a:pt x="0" y="64"/>
                      <a:pt x="0" y="49"/>
                    </a:cubicBezTo>
                    <a:cubicBezTo>
                      <a:pt x="0" y="28"/>
                      <a:pt x="0" y="28"/>
                      <a:pt x="0" y="28"/>
                    </a:cubicBezTo>
                    <a:cubicBezTo>
                      <a:pt x="0" y="13"/>
                      <a:pt x="12" y="0"/>
                      <a:pt x="27" y="0"/>
                    </a:cubicBezTo>
                    <a:cubicBezTo>
                      <a:pt x="86" y="0"/>
                      <a:pt x="86" y="0"/>
                      <a:pt x="86" y="0"/>
                    </a:cubicBezTo>
                    <a:cubicBezTo>
                      <a:pt x="101" y="0"/>
                      <a:pt x="113" y="13"/>
                      <a:pt x="113" y="28"/>
                    </a:cubicBezTo>
                    <a:cubicBezTo>
                      <a:pt x="113" y="49"/>
                      <a:pt x="113" y="49"/>
                      <a:pt x="113" y="49"/>
                    </a:cubicBezTo>
                    <a:cubicBezTo>
                      <a:pt x="113" y="64"/>
                      <a:pt x="101" y="76"/>
                      <a:pt x="86"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6" name="Freeform 166"/>
              <p:cNvSpPr/>
              <p:nvPr/>
            </p:nvSpPr>
            <p:spPr bwMode="auto">
              <a:xfrm>
                <a:off x="4157663" y="2508250"/>
                <a:ext cx="274638" cy="184150"/>
              </a:xfrm>
              <a:custGeom>
                <a:gdLst>
                  <a:gd name="T0" fmla="*/ 86 w 113"/>
                  <a:gd name="T1" fmla="*/ 76 h 76"/>
                  <a:gd name="T2" fmla="*/ 27 w 113"/>
                  <a:gd name="T3" fmla="*/ 76 h 76"/>
                  <a:gd name="T4" fmla="*/ 0 w 113"/>
                  <a:gd name="T5" fmla="*/ 48 h 76"/>
                  <a:gd name="T6" fmla="*/ 0 w 113"/>
                  <a:gd name="T7" fmla="*/ 27 h 76"/>
                  <a:gd name="T8" fmla="*/ 27 w 113"/>
                  <a:gd name="T9" fmla="*/ 0 h 76"/>
                  <a:gd name="T10" fmla="*/ 86 w 113"/>
                  <a:gd name="T11" fmla="*/ 0 h 76"/>
                  <a:gd name="T12" fmla="*/ 113 w 113"/>
                  <a:gd name="T13" fmla="*/ 27 h 76"/>
                  <a:gd name="T14" fmla="*/ 113 w 113"/>
                  <a:gd name="T15" fmla="*/ 48 h 76"/>
                  <a:gd name="T16" fmla="*/ 86 w 113"/>
                  <a:gd name="T17" fmla="*/ 76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 h="76">
                    <a:moveTo>
                      <a:pt x="86" y="76"/>
                    </a:moveTo>
                    <a:cubicBezTo>
                      <a:pt x="27" y="76"/>
                      <a:pt x="27" y="76"/>
                      <a:pt x="27" y="76"/>
                    </a:cubicBezTo>
                    <a:cubicBezTo>
                      <a:pt x="12" y="76"/>
                      <a:pt x="0" y="63"/>
                      <a:pt x="0" y="48"/>
                    </a:cubicBezTo>
                    <a:cubicBezTo>
                      <a:pt x="0" y="27"/>
                      <a:pt x="0" y="27"/>
                      <a:pt x="0" y="27"/>
                    </a:cubicBezTo>
                    <a:cubicBezTo>
                      <a:pt x="0" y="12"/>
                      <a:pt x="12" y="0"/>
                      <a:pt x="27" y="0"/>
                    </a:cubicBezTo>
                    <a:cubicBezTo>
                      <a:pt x="86" y="0"/>
                      <a:pt x="86" y="0"/>
                      <a:pt x="86" y="0"/>
                    </a:cubicBezTo>
                    <a:cubicBezTo>
                      <a:pt x="101" y="0"/>
                      <a:pt x="113" y="12"/>
                      <a:pt x="113" y="27"/>
                    </a:cubicBezTo>
                    <a:cubicBezTo>
                      <a:pt x="113" y="48"/>
                      <a:pt x="113" y="48"/>
                      <a:pt x="113" y="48"/>
                    </a:cubicBezTo>
                    <a:cubicBezTo>
                      <a:pt x="113" y="63"/>
                      <a:pt x="101" y="76"/>
                      <a:pt x="86" y="7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7" name="Freeform 167"/>
              <p:cNvSpPr/>
              <p:nvPr/>
            </p:nvSpPr>
            <p:spPr bwMode="auto">
              <a:xfrm>
                <a:off x="4243388" y="1903413"/>
                <a:ext cx="2744788" cy="77788"/>
              </a:xfrm>
              <a:custGeom>
                <a:gdLst>
                  <a:gd name="T0" fmla="*/ 1121 w 1133"/>
                  <a:gd name="T1" fmla="*/ 32 h 32"/>
                  <a:gd name="T2" fmla="*/ 11 w 1133"/>
                  <a:gd name="T3" fmla="*/ 32 h 32"/>
                  <a:gd name="T4" fmla="*/ 0 w 1133"/>
                  <a:gd name="T5" fmla="*/ 20 h 32"/>
                  <a:gd name="T6" fmla="*/ 0 w 1133"/>
                  <a:gd name="T7" fmla="*/ 11 h 32"/>
                  <a:gd name="T8" fmla="*/ 11 w 1133"/>
                  <a:gd name="T9" fmla="*/ 0 h 32"/>
                  <a:gd name="T10" fmla="*/ 1121 w 1133"/>
                  <a:gd name="T11" fmla="*/ 0 h 32"/>
                  <a:gd name="T12" fmla="*/ 1133 w 1133"/>
                  <a:gd name="T13" fmla="*/ 11 h 32"/>
                  <a:gd name="T14" fmla="*/ 1133 w 1133"/>
                  <a:gd name="T15" fmla="*/ 20 h 32"/>
                  <a:gd name="T16" fmla="*/ 1121 w 1133"/>
                  <a:gd name="T17" fmla="*/ 32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33" h="32">
                    <a:moveTo>
                      <a:pt x="1121" y="32"/>
                    </a:moveTo>
                    <a:cubicBezTo>
                      <a:pt x="11" y="32"/>
                      <a:pt x="11" y="32"/>
                      <a:pt x="11" y="32"/>
                    </a:cubicBezTo>
                    <a:cubicBezTo>
                      <a:pt x="5" y="32"/>
                      <a:pt x="0" y="27"/>
                      <a:pt x="0" y="20"/>
                    </a:cubicBezTo>
                    <a:cubicBezTo>
                      <a:pt x="0" y="11"/>
                      <a:pt x="0" y="11"/>
                      <a:pt x="0" y="11"/>
                    </a:cubicBezTo>
                    <a:cubicBezTo>
                      <a:pt x="0" y="5"/>
                      <a:pt x="5" y="0"/>
                      <a:pt x="11" y="0"/>
                    </a:cubicBezTo>
                    <a:cubicBezTo>
                      <a:pt x="1121" y="0"/>
                      <a:pt x="1121" y="0"/>
                      <a:pt x="1121" y="0"/>
                    </a:cubicBezTo>
                    <a:cubicBezTo>
                      <a:pt x="1127" y="0"/>
                      <a:pt x="1133" y="5"/>
                      <a:pt x="1133" y="11"/>
                    </a:cubicBezTo>
                    <a:cubicBezTo>
                      <a:pt x="1133" y="20"/>
                      <a:pt x="1133" y="20"/>
                      <a:pt x="1133" y="20"/>
                    </a:cubicBezTo>
                    <a:cubicBezTo>
                      <a:pt x="1133" y="27"/>
                      <a:pt x="1127" y="32"/>
                      <a:pt x="1121" y="32"/>
                    </a:cubicBezTo>
                    <a:close/>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 name="Freeform 168"/>
              <p:cNvSpPr/>
              <p:nvPr/>
            </p:nvSpPr>
            <p:spPr bwMode="auto">
              <a:xfrm>
                <a:off x="3379788" y="392113"/>
                <a:ext cx="4462463" cy="1511300"/>
              </a:xfrm>
              <a:custGeom>
                <a:gdLst>
                  <a:gd name="T0" fmla="*/ 1600 w 1842"/>
                  <a:gd name="T1" fmla="*/ 625 h 625"/>
                  <a:gd name="T2" fmla="*/ 244 w 1842"/>
                  <a:gd name="T3" fmla="*/ 625 h 625"/>
                  <a:gd name="T4" fmla="*/ 216 w 1842"/>
                  <a:gd name="T5" fmla="*/ 605 h 625"/>
                  <a:gd name="T6" fmla="*/ 3 w 1842"/>
                  <a:gd name="T7" fmla="*/ 12 h 625"/>
                  <a:gd name="T8" fmla="*/ 10 w 1842"/>
                  <a:gd name="T9" fmla="*/ 0 h 625"/>
                  <a:gd name="T10" fmla="*/ 1831 w 1842"/>
                  <a:gd name="T11" fmla="*/ 0 h 625"/>
                  <a:gd name="T12" fmla="*/ 1840 w 1842"/>
                  <a:gd name="T13" fmla="*/ 14 h 625"/>
                  <a:gd name="T14" fmla="*/ 1630 w 1842"/>
                  <a:gd name="T15" fmla="*/ 603 h 625"/>
                  <a:gd name="T16" fmla="*/ 1600 w 1842"/>
                  <a:gd name="T17" fmla="*/ 625 h 6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2" h="625">
                    <a:moveTo>
                      <a:pt x="1600" y="625"/>
                    </a:moveTo>
                    <a:cubicBezTo>
                      <a:pt x="244" y="625"/>
                      <a:pt x="244" y="625"/>
                      <a:pt x="244" y="625"/>
                    </a:cubicBezTo>
                    <a:cubicBezTo>
                      <a:pt x="232" y="625"/>
                      <a:pt x="220" y="616"/>
                      <a:pt x="216" y="605"/>
                    </a:cubicBezTo>
                    <a:cubicBezTo>
                      <a:pt x="3" y="12"/>
                      <a:pt x="3" y="12"/>
                      <a:pt x="3" y="12"/>
                    </a:cubicBezTo>
                    <a:cubicBezTo>
                      <a:pt x="0" y="6"/>
                      <a:pt x="4" y="0"/>
                      <a:pt x="10" y="0"/>
                    </a:cubicBezTo>
                    <a:cubicBezTo>
                      <a:pt x="1831" y="0"/>
                      <a:pt x="1831" y="0"/>
                      <a:pt x="1831" y="0"/>
                    </a:cubicBezTo>
                    <a:cubicBezTo>
                      <a:pt x="1838" y="0"/>
                      <a:pt x="1842" y="7"/>
                      <a:pt x="1840" y="14"/>
                    </a:cubicBezTo>
                    <a:cubicBezTo>
                      <a:pt x="1630" y="603"/>
                      <a:pt x="1630" y="603"/>
                      <a:pt x="1630" y="603"/>
                    </a:cubicBezTo>
                    <a:cubicBezTo>
                      <a:pt x="1626" y="616"/>
                      <a:pt x="1613" y="625"/>
                      <a:pt x="1600" y="625"/>
                    </a:cubicBezTo>
                    <a:close/>
                  </a:path>
                </a:pathLst>
              </a:custGeom>
              <a:solidFill>
                <a:srgbClr val="EAEAE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Freeform 169"/>
              <p:cNvSpPr/>
              <p:nvPr/>
            </p:nvSpPr>
            <p:spPr bwMode="auto">
              <a:xfrm>
                <a:off x="3382963" y="307975"/>
                <a:ext cx="4462463" cy="84138"/>
              </a:xfrm>
              <a:custGeom>
                <a:gdLst>
                  <a:gd name="T0" fmla="*/ 1842 w 1842"/>
                  <a:gd name="T1" fmla="*/ 34 h 35"/>
                  <a:gd name="T2" fmla="*/ 0 w 1842"/>
                  <a:gd name="T3" fmla="*/ 35 h 35"/>
                  <a:gd name="T4" fmla="*/ 16 w 1842"/>
                  <a:gd name="T5" fmla="*/ 16 h 35"/>
                  <a:gd name="T6" fmla="*/ 38 w 1842"/>
                  <a:gd name="T7" fmla="*/ 0 h 35"/>
                  <a:gd name="T8" fmla="*/ 1799 w 1842"/>
                  <a:gd name="T9" fmla="*/ 0 h 35"/>
                  <a:gd name="T10" fmla="*/ 1822 w 1842"/>
                  <a:gd name="T11" fmla="*/ 16 h 35"/>
                  <a:gd name="T12" fmla="*/ 1842 w 1842"/>
                  <a:gd name="T13" fmla="*/ 34 h 35"/>
                </a:gdLst>
                <a:cxnLst>
                  <a:cxn ang="0">
                    <a:pos x="T0" y="T1"/>
                  </a:cxn>
                  <a:cxn ang="0">
                    <a:pos x="T2" y="T3"/>
                  </a:cxn>
                  <a:cxn ang="0">
                    <a:pos x="T4" y="T5"/>
                  </a:cxn>
                  <a:cxn ang="0">
                    <a:pos x="T6" y="T7"/>
                  </a:cxn>
                  <a:cxn ang="0">
                    <a:pos x="T8" y="T9"/>
                  </a:cxn>
                  <a:cxn ang="0">
                    <a:pos x="T10" y="T11"/>
                  </a:cxn>
                  <a:cxn ang="0">
                    <a:pos x="T12" y="T13"/>
                  </a:cxn>
                </a:cxnLst>
                <a:rect l="0" t="0" r="r" b="b"/>
                <a:pathLst>
                  <a:path w="1842" h="35">
                    <a:moveTo>
                      <a:pt x="1842" y="34"/>
                    </a:moveTo>
                    <a:cubicBezTo>
                      <a:pt x="0" y="35"/>
                      <a:pt x="0" y="35"/>
                      <a:pt x="0" y="35"/>
                    </a:cubicBezTo>
                    <a:cubicBezTo>
                      <a:pt x="0" y="35"/>
                      <a:pt x="10" y="22"/>
                      <a:pt x="16" y="16"/>
                    </a:cubicBezTo>
                    <a:cubicBezTo>
                      <a:pt x="22" y="9"/>
                      <a:pt x="38" y="0"/>
                      <a:pt x="38" y="0"/>
                    </a:cubicBezTo>
                    <a:cubicBezTo>
                      <a:pt x="1799" y="0"/>
                      <a:pt x="1799" y="0"/>
                      <a:pt x="1799" y="0"/>
                    </a:cubicBezTo>
                    <a:cubicBezTo>
                      <a:pt x="1799" y="0"/>
                      <a:pt x="1817" y="12"/>
                      <a:pt x="1822" y="16"/>
                    </a:cubicBezTo>
                    <a:cubicBezTo>
                      <a:pt x="1826" y="19"/>
                      <a:pt x="1842" y="34"/>
                      <a:pt x="1842" y="34"/>
                    </a:cubicBezTo>
                    <a:close/>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Freeform 170"/>
              <p:cNvSpPr/>
              <p:nvPr/>
            </p:nvSpPr>
            <p:spPr bwMode="auto">
              <a:xfrm>
                <a:off x="3562351" y="476250"/>
                <a:ext cx="4113213" cy="1270000"/>
              </a:xfrm>
              <a:custGeom>
                <a:gdLst>
                  <a:gd name="T0" fmla="*/ 2324 w 2591"/>
                  <a:gd name="T1" fmla="*/ 800 h 800"/>
                  <a:gd name="T2" fmla="*/ 268 w 2591"/>
                  <a:gd name="T3" fmla="*/ 800 h 800"/>
                  <a:gd name="T4" fmla="*/ 0 w 2591"/>
                  <a:gd name="T5" fmla="*/ 0 h 800"/>
                  <a:gd name="T6" fmla="*/ 2591 w 2591"/>
                  <a:gd name="T7" fmla="*/ 0 h 800"/>
                  <a:gd name="T8" fmla="*/ 2324 w 2591"/>
                  <a:gd name="T9" fmla="*/ 800 h 800"/>
                </a:gdLst>
                <a:cxnLst>
                  <a:cxn ang="0">
                    <a:pos x="T0" y="T1"/>
                  </a:cxn>
                  <a:cxn ang="0">
                    <a:pos x="T2" y="T3"/>
                  </a:cxn>
                  <a:cxn ang="0">
                    <a:pos x="T4" y="T5"/>
                  </a:cxn>
                  <a:cxn ang="0">
                    <a:pos x="T6" y="T7"/>
                  </a:cxn>
                  <a:cxn ang="0">
                    <a:pos x="T8" y="T9"/>
                  </a:cxn>
                </a:cxnLst>
                <a:rect l="0" t="0" r="r" b="b"/>
                <a:pathLst>
                  <a:path w="2591" h="800">
                    <a:moveTo>
                      <a:pt x="2324" y="800"/>
                    </a:moveTo>
                    <a:lnTo>
                      <a:pt x="268" y="800"/>
                    </a:lnTo>
                    <a:lnTo>
                      <a:pt x="0" y="0"/>
                    </a:lnTo>
                    <a:lnTo>
                      <a:pt x="2591" y="0"/>
                    </a:lnTo>
                    <a:lnTo>
                      <a:pt x="2324" y="800"/>
                    </a:lnTo>
                    <a:close/>
                  </a:path>
                </a:pathLst>
              </a:custGeom>
              <a:solidFill>
                <a:srgbClr val="3F4D5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Freeform 171"/>
              <p:cNvSpPr/>
              <p:nvPr/>
            </p:nvSpPr>
            <p:spPr bwMode="auto">
              <a:xfrm>
                <a:off x="4243388" y="1952625"/>
                <a:ext cx="2744788" cy="28575"/>
              </a:xfrm>
              <a:custGeom>
                <a:gdLst>
                  <a:gd name="T0" fmla="*/ 1124 w 1133"/>
                  <a:gd name="T1" fmla="*/ 12 h 12"/>
                  <a:gd name="T2" fmla="*/ 8 w 1133"/>
                  <a:gd name="T3" fmla="*/ 12 h 12"/>
                  <a:gd name="T4" fmla="*/ 0 w 1133"/>
                  <a:gd name="T5" fmla="*/ 4 h 12"/>
                  <a:gd name="T6" fmla="*/ 0 w 1133"/>
                  <a:gd name="T7" fmla="*/ 0 h 12"/>
                  <a:gd name="T8" fmla="*/ 1133 w 1133"/>
                  <a:gd name="T9" fmla="*/ 0 h 12"/>
                  <a:gd name="T10" fmla="*/ 1133 w 1133"/>
                  <a:gd name="T11" fmla="*/ 3 h 12"/>
                  <a:gd name="T12" fmla="*/ 1124 w 1133"/>
                  <a:gd name="T13" fmla="*/ 12 h 12"/>
                </a:gdLst>
                <a:cxnLst>
                  <a:cxn ang="0">
                    <a:pos x="T0" y="T1"/>
                  </a:cxn>
                  <a:cxn ang="0">
                    <a:pos x="T2" y="T3"/>
                  </a:cxn>
                  <a:cxn ang="0">
                    <a:pos x="T4" y="T5"/>
                  </a:cxn>
                  <a:cxn ang="0">
                    <a:pos x="T6" y="T7"/>
                  </a:cxn>
                  <a:cxn ang="0">
                    <a:pos x="T8" y="T9"/>
                  </a:cxn>
                  <a:cxn ang="0">
                    <a:pos x="T10" y="T11"/>
                  </a:cxn>
                  <a:cxn ang="0">
                    <a:pos x="T12" y="T13"/>
                  </a:cxn>
                </a:cxnLst>
                <a:rect l="0" t="0" r="r" b="b"/>
                <a:pathLst>
                  <a:path w="1133" h="12">
                    <a:moveTo>
                      <a:pt x="1124" y="12"/>
                    </a:moveTo>
                    <a:cubicBezTo>
                      <a:pt x="8" y="12"/>
                      <a:pt x="8" y="12"/>
                      <a:pt x="8" y="12"/>
                    </a:cubicBezTo>
                    <a:cubicBezTo>
                      <a:pt x="3" y="12"/>
                      <a:pt x="0" y="8"/>
                      <a:pt x="0" y="4"/>
                    </a:cubicBezTo>
                    <a:cubicBezTo>
                      <a:pt x="0" y="0"/>
                      <a:pt x="0" y="0"/>
                      <a:pt x="0" y="0"/>
                    </a:cubicBezTo>
                    <a:cubicBezTo>
                      <a:pt x="1133" y="0"/>
                      <a:pt x="1133" y="0"/>
                      <a:pt x="1133" y="0"/>
                    </a:cubicBezTo>
                    <a:cubicBezTo>
                      <a:pt x="1133" y="3"/>
                      <a:pt x="1133" y="3"/>
                      <a:pt x="1133" y="3"/>
                    </a:cubicBezTo>
                    <a:cubicBezTo>
                      <a:pt x="1133" y="8"/>
                      <a:pt x="1129" y="12"/>
                      <a:pt x="1124" y="12"/>
                    </a:cubicBezTo>
                    <a:close/>
                  </a:path>
                </a:pathLst>
              </a:custGeom>
              <a:solidFill>
                <a:srgbClr val="BFBFB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 name="Freeform 172"/>
              <p:cNvSpPr/>
              <p:nvPr/>
            </p:nvSpPr>
            <p:spPr bwMode="auto">
              <a:xfrm>
                <a:off x="3011488" y="4986338"/>
                <a:ext cx="5073650" cy="1870075"/>
              </a:xfrm>
              <a:custGeom>
                <a:gdLst>
                  <a:gd name="T0" fmla="*/ 2094 w 2094"/>
                  <a:gd name="T1" fmla="*/ 773 h 773"/>
                  <a:gd name="T2" fmla="*/ 0 w 2094"/>
                  <a:gd name="T3" fmla="*/ 773 h 773"/>
                  <a:gd name="T4" fmla="*/ 33 w 2094"/>
                  <a:gd name="T5" fmla="*/ 532 h 773"/>
                  <a:gd name="T6" fmla="*/ 150 w 2094"/>
                  <a:gd name="T7" fmla="*/ 219 h 773"/>
                  <a:gd name="T8" fmla="*/ 422 w 2094"/>
                  <a:gd name="T9" fmla="*/ 101 h 773"/>
                  <a:gd name="T10" fmla="*/ 1088 w 2094"/>
                  <a:gd name="T11" fmla="*/ 21 h 773"/>
                  <a:gd name="T12" fmla="*/ 1918 w 2094"/>
                  <a:gd name="T13" fmla="*/ 180 h 773"/>
                  <a:gd name="T14" fmla="*/ 2094 w 2094"/>
                  <a:gd name="T15" fmla="*/ 773 h 77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94" h="773">
                    <a:moveTo>
                      <a:pt x="2094" y="773"/>
                    </a:moveTo>
                    <a:cubicBezTo>
                      <a:pt x="0" y="773"/>
                      <a:pt x="0" y="773"/>
                      <a:pt x="0" y="773"/>
                    </a:cubicBezTo>
                    <a:cubicBezTo>
                      <a:pt x="33" y="532"/>
                      <a:pt x="33" y="532"/>
                      <a:pt x="33" y="532"/>
                    </a:cubicBezTo>
                    <a:cubicBezTo>
                      <a:pt x="150" y="219"/>
                      <a:pt x="150" y="219"/>
                      <a:pt x="150" y="219"/>
                    </a:cubicBezTo>
                    <a:cubicBezTo>
                      <a:pt x="153" y="219"/>
                      <a:pt x="248" y="156"/>
                      <a:pt x="422" y="101"/>
                    </a:cubicBezTo>
                    <a:cubicBezTo>
                      <a:pt x="580" y="50"/>
                      <a:pt x="806" y="6"/>
                      <a:pt x="1088" y="21"/>
                    </a:cubicBezTo>
                    <a:cubicBezTo>
                      <a:pt x="1088" y="21"/>
                      <a:pt x="1382" y="0"/>
                      <a:pt x="1918" y="180"/>
                    </a:cubicBezTo>
                    <a:lnTo>
                      <a:pt x="2094" y="773"/>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3" name="Freeform 173"/>
              <p:cNvSpPr/>
              <p:nvPr/>
            </p:nvSpPr>
            <p:spPr bwMode="auto">
              <a:xfrm>
                <a:off x="6659563" y="3427413"/>
                <a:ext cx="890588" cy="1314450"/>
              </a:xfrm>
              <a:custGeom>
                <a:gdLst>
                  <a:gd name="T0" fmla="*/ 286 w 367"/>
                  <a:gd name="T1" fmla="*/ 0 h 543"/>
                  <a:gd name="T2" fmla="*/ 286 w 367"/>
                  <a:gd name="T3" fmla="*/ 157 h 543"/>
                  <a:gd name="T4" fmla="*/ 0 w 367"/>
                  <a:gd name="T5" fmla="*/ 452 h 543"/>
                  <a:gd name="T6" fmla="*/ 48 w 367"/>
                  <a:gd name="T7" fmla="*/ 502 h 543"/>
                  <a:gd name="T8" fmla="*/ 119 w 367"/>
                  <a:gd name="T9" fmla="*/ 524 h 543"/>
                  <a:gd name="T10" fmla="*/ 121 w 367"/>
                  <a:gd name="T11" fmla="*/ 523 h 543"/>
                  <a:gd name="T12" fmla="*/ 126 w 367"/>
                  <a:gd name="T13" fmla="*/ 543 h 543"/>
                  <a:gd name="T14" fmla="*/ 348 w 367"/>
                  <a:gd name="T15" fmla="*/ 477 h 543"/>
                  <a:gd name="T16" fmla="*/ 340 w 367"/>
                  <a:gd name="T17" fmla="*/ 452 h 543"/>
                  <a:gd name="T18" fmla="*/ 356 w 367"/>
                  <a:gd name="T19" fmla="*/ 423 h 543"/>
                  <a:gd name="T20" fmla="*/ 365 w 367"/>
                  <a:gd name="T21" fmla="*/ 383 h 543"/>
                  <a:gd name="T22" fmla="*/ 362 w 367"/>
                  <a:gd name="T23" fmla="*/ 328 h 543"/>
                  <a:gd name="T24" fmla="*/ 349 w 367"/>
                  <a:gd name="T25" fmla="*/ 259 h 543"/>
                  <a:gd name="T26" fmla="*/ 286 w 367"/>
                  <a:gd name="T27" fmla="*/ 0 h 54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67" h="543">
                    <a:moveTo>
                      <a:pt x="286" y="0"/>
                    </a:moveTo>
                    <a:cubicBezTo>
                      <a:pt x="286" y="157"/>
                      <a:pt x="286" y="157"/>
                      <a:pt x="286" y="157"/>
                    </a:cubicBezTo>
                    <a:cubicBezTo>
                      <a:pt x="286" y="317"/>
                      <a:pt x="159" y="447"/>
                      <a:pt x="0" y="452"/>
                    </a:cubicBezTo>
                    <a:cubicBezTo>
                      <a:pt x="28" y="481"/>
                      <a:pt x="48" y="502"/>
                      <a:pt x="48" y="502"/>
                    </a:cubicBezTo>
                    <a:cubicBezTo>
                      <a:pt x="67" y="522"/>
                      <a:pt x="108" y="524"/>
                      <a:pt x="119" y="524"/>
                    </a:cubicBezTo>
                    <a:cubicBezTo>
                      <a:pt x="120" y="524"/>
                      <a:pt x="121" y="523"/>
                      <a:pt x="121" y="523"/>
                    </a:cubicBezTo>
                    <a:cubicBezTo>
                      <a:pt x="126" y="543"/>
                      <a:pt x="126" y="543"/>
                      <a:pt x="126" y="543"/>
                    </a:cubicBezTo>
                    <a:cubicBezTo>
                      <a:pt x="348" y="477"/>
                      <a:pt x="348" y="477"/>
                      <a:pt x="348" y="477"/>
                    </a:cubicBezTo>
                    <a:cubicBezTo>
                      <a:pt x="340" y="452"/>
                      <a:pt x="340" y="452"/>
                      <a:pt x="340" y="452"/>
                    </a:cubicBezTo>
                    <a:cubicBezTo>
                      <a:pt x="347" y="450"/>
                      <a:pt x="356" y="423"/>
                      <a:pt x="356" y="423"/>
                    </a:cubicBezTo>
                    <a:cubicBezTo>
                      <a:pt x="361" y="410"/>
                      <a:pt x="364" y="396"/>
                      <a:pt x="365" y="383"/>
                    </a:cubicBezTo>
                    <a:cubicBezTo>
                      <a:pt x="367" y="365"/>
                      <a:pt x="366" y="346"/>
                      <a:pt x="362" y="328"/>
                    </a:cubicBezTo>
                    <a:cubicBezTo>
                      <a:pt x="349" y="259"/>
                      <a:pt x="349" y="259"/>
                      <a:pt x="349" y="259"/>
                    </a:cubicBezTo>
                    <a:cubicBezTo>
                      <a:pt x="286" y="0"/>
                      <a:pt x="286" y="0"/>
                      <a:pt x="28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4" name="Freeform 174"/>
              <p:cNvSpPr/>
              <p:nvPr/>
            </p:nvSpPr>
            <p:spPr bwMode="auto">
              <a:xfrm>
                <a:off x="6243638" y="3243263"/>
                <a:ext cx="1109663" cy="1277938"/>
              </a:xfrm>
              <a:custGeom>
                <a:gdLst>
                  <a:gd name="T0" fmla="*/ 407 w 458"/>
                  <a:gd name="T1" fmla="*/ 0 h 528"/>
                  <a:gd name="T2" fmla="*/ 400 w 458"/>
                  <a:gd name="T3" fmla="*/ 0 h 528"/>
                  <a:gd name="T4" fmla="*/ 384 w 458"/>
                  <a:gd name="T5" fmla="*/ 8 h 528"/>
                  <a:gd name="T6" fmla="*/ 376 w 458"/>
                  <a:gd name="T7" fmla="*/ 57 h 528"/>
                  <a:gd name="T8" fmla="*/ 416 w 458"/>
                  <a:gd name="T9" fmla="*/ 224 h 528"/>
                  <a:gd name="T10" fmla="*/ 352 w 458"/>
                  <a:gd name="T11" fmla="*/ 14 h 528"/>
                  <a:gd name="T12" fmla="*/ 344 w 458"/>
                  <a:gd name="T13" fmla="*/ 27 h 528"/>
                  <a:gd name="T14" fmla="*/ 344 w 458"/>
                  <a:gd name="T15" fmla="*/ 29 h 528"/>
                  <a:gd name="T16" fmla="*/ 328 w 458"/>
                  <a:gd name="T17" fmla="*/ 45 h 528"/>
                  <a:gd name="T18" fmla="*/ 327 w 458"/>
                  <a:gd name="T19" fmla="*/ 45 h 528"/>
                  <a:gd name="T20" fmla="*/ 281 w 458"/>
                  <a:gd name="T21" fmla="*/ 69 h 528"/>
                  <a:gd name="T22" fmla="*/ 320 w 458"/>
                  <a:gd name="T23" fmla="*/ 236 h 528"/>
                  <a:gd name="T24" fmla="*/ 272 w 458"/>
                  <a:gd name="T25" fmla="*/ 71 h 528"/>
                  <a:gd name="T26" fmla="*/ 254 w 458"/>
                  <a:gd name="T27" fmla="*/ 73 h 528"/>
                  <a:gd name="T28" fmla="*/ 176 w 458"/>
                  <a:gd name="T29" fmla="*/ 73 h 528"/>
                  <a:gd name="T30" fmla="*/ 231 w 458"/>
                  <a:gd name="T31" fmla="*/ 288 h 528"/>
                  <a:gd name="T32" fmla="*/ 163 w 458"/>
                  <a:gd name="T33" fmla="*/ 73 h 528"/>
                  <a:gd name="T34" fmla="*/ 75 w 458"/>
                  <a:gd name="T35" fmla="*/ 73 h 528"/>
                  <a:gd name="T36" fmla="*/ 161 w 458"/>
                  <a:gd name="T37" fmla="*/ 384 h 528"/>
                  <a:gd name="T38" fmla="*/ 88 w 458"/>
                  <a:gd name="T39" fmla="*/ 314 h 528"/>
                  <a:gd name="T40" fmla="*/ 63 w 458"/>
                  <a:gd name="T41" fmla="*/ 302 h 528"/>
                  <a:gd name="T42" fmla="*/ 61 w 458"/>
                  <a:gd name="T43" fmla="*/ 303 h 528"/>
                  <a:gd name="T44" fmla="*/ 49 w 458"/>
                  <a:gd name="T45" fmla="*/ 302 h 528"/>
                  <a:gd name="T46" fmla="*/ 12 w 458"/>
                  <a:gd name="T47" fmla="*/ 358 h 528"/>
                  <a:gd name="T48" fmla="*/ 172 w 458"/>
                  <a:gd name="T49" fmla="*/ 528 h 528"/>
                  <a:gd name="T50" fmla="*/ 458 w 458"/>
                  <a:gd name="T51" fmla="*/ 233 h 528"/>
                  <a:gd name="T52" fmla="*/ 458 w 458"/>
                  <a:gd name="T53" fmla="*/ 76 h 528"/>
                  <a:gd name="T54" fmla="*/ 448 w 458"/>
                  <a:gd name="T55" fmla="*/ 37 h 528"/>
                  <a:gd name="T56" fmla="*/ 407 w 458"/>
                  <a:gd name="T57" fmla="*/ 0 h 5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58" h="528">
                    <a:moveTo>
                      <a:pt x="407" y="0"/>
                    </a:moveTo>
                    <a:cubicBezTo>
                      <a:pt x="403" y="0"/>
                      <a:pt x="400" y="0"/>
                      <a:pt x="400" y="0"/>
                    </a:cubicBezTo>
                    <a:cubicBezTo>
                      <a:pt x="394" y="1"/>
                      <a:pt x="389" y="4"/>
                      <a:pt x="384" y="8"/>
                    </a:cubicBezTo>
                    <a:cubicBezTo>
                      <a:pt x="371" y="19"/>
                      <a:pt x="371" y="40"/>
                      <a:pt x="376" y="57"/>
                    </a:cubicBezTo>
                    <a:cubicBezTo>
                      <a:pt x="416" y="224"/>
                      <a:pt x="416" y="224"/>
                      <a:pt x="416" y="224"/>
                    </a:cubicBezTo>
                    <a:cubicBezTo>
                      <a:pt x="352" y="14"/>
                      <a:pt x="352" y="14"/>
                      <a:pt x="352" y="14"/>
                    </a:cubicBezTo>
                    <a:cubicBezTo>
                      <a:pt x="350" y="19"/>
                      <a:pt x="347" y="23"/>
                      <a:pt x="344" y="27"/>
                    </a:cubicBezTo>
                    <a:cubicBezTo>
                      <a:pt x="344" y="29"/>
                      <a:pt x="344" y="29"/>
                      <a:pt x="344" y="29"/>
                    </a:cubicBezTo>
                    <a:cubicBezTo>
                      <a:pt x="344" y="38"/>
                      <a:pt x="337" y="45"/>
                      <a:pt x="328" y="45"/>
                    </a:cubicBezTo>
                    <a:cubicBezTo>
                      <a:pt x="327" y="45"/>
                      <a:pt x="327" y="45"/>
                      <a:pt x="327" y="45"/>
                    </a:cubicBezTo>
                    <a:cubicBezTo>
                      <a:pt x="314" y="57"/>
                      <a:pt x="298" y="65"/>
                      <a:pt x="281" y="69"/>
                    </a:cubicBezTo>
                    <a:cubicBezTo>
                      <a:pt x="320" y="236"/>
                      <a:pt x="320" y="236"/>
                      <a:pt x="320" y="236"/>
                    </a:cubicBezTo>
                    <a:cubicBezTo>
                      <a:pt x="272" y="71"/>
                      <a:pt x="272" y="71"/>
                      <a:pt x="272" y="71"/>
                    </a:cubicBezTo>
                    <a:cubicBezTo>
                      <a:pt x="266" y="72"/>
                      <a:pt x="260" y="73"/>
                      <a:pt x="254" y="73"/>
                    </a:cubicBezTo>
                    <a:cubicBezTo>
                      <a:pt x="176" y="73"/>
                      <a:pt x="176" y="73"/>
                      <a:pt x="176" y="73"/>
                    </a:cubicBezTo>
                    <a:cubicBezTo>
                      <a:pt x="231" y="288"/>
                      <a:pt x="231" y="288"/>
                      <a:pt x="231" y="288"/>
                    </a:cubicBezTo>
                    <a:cubicBezTo>
                      <a:pt x="163" y="73"/>
                      <a:pt x="163" y="73"/>
                      <a:pt x="163" y="73"/>
                    </a:cubicBezTo>
                    <a:cubicBezTo>
                      <a:pt x="75" y="73"/>
                      <a:pt x="75" y="73"/>
                      <a:pt x="75" y="73"/>
                    </a:cubicBezTo>
                    <a:cubicBezTo>
                      <a:pt x="161" y="384"/>
                      <a:pt x="161" y="384"/>
                      <a:pt x="161" y="384"/>
                    </a:cubicBezTo>
                    <a:cubicBezTo>
                      <a:pt x="88" y="314"/>
                      <a:pt x="88" y="314"/>
                      <a:pt x="88" y="314"/>
                    </a:cubicBezTo>
                    <a:cubicBezTo>
                      <a:pt x="77" y="304"/>
                      <a:pt x="68" y="302"/>
                      <a:pt x="63" y="302"/>
                    </a:cubicBezTo>
                    <a:cubicBezTo>
                      <a:pt x="62" y="302"/>
                      <a:pt x="61" y="303"/>
                      <a:pt x="61" y="303"/>
                    </a:cubicBezTo>
                    <a:cubicBezTo>
                      <a:pt x="57" y="302"/>
                      <a:pt x="53" y="302"/>
                      <a:pt x="49" y="302"/>
                    </a:cubicBezTo>
                    <a:cubicBezTo>
                      <a:pt x="0" y="302"/>
                      <a:pt x="12" y="358"/>
                      <a:pt x="12" y="358"/>
                    </a:cubicBezTo>
                    <a:cubicBezTo>
                      <a:pt x="30" y="380"/>
                      <a:pt x="116" y="470"/>
                      <a:pt x="172" y="528"/>
                    </a:cubicBezTo>
                    <a:cubicBezTo>
                      <a:pt x="331" y="523"/>
                      <a:pt x="458" y="393"/>
                      <a:pt x="458" y="233"/>
                    </a:cubicBezTo>
                    <a:cubicBezTo>
                      <a:pt x="458" y="76"/>
                      <a:pt x="458" y="76"/>
                      <a:pt x="458" y="76"/>
                    </a:cubicBezTo>
                    <a:cubicBezTo>
                      <a:pt x="448" y="37"/>
                      <a:pt x="448" y="37"/>
                      <a:pt x="448" y="37"/>
                    </a:cubicBezTo>
                    <a:cubicBezTo>
                      <a:pt x="438" y="4"/>
                      <a:pt x="418" y="0"/>
                      <a:pt x="407" y="0"/>
                    </a:cubicBezTo>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Freeform 175"/>
              <p:cNvSpPr>
                <a:spLocks noEditPoints="1"/>
              </p:cNvSpPr>
              <p:nvPr/>
            </p:nvSpPr>
            <p:spPr bwMode="auto">
              <a:xfrm>
                <a:off x="6413501" y="3081338"/>
                <a:ext cx="682625" cy="339725"/>
              </a:xfrm>
              <a:custGeom>
                <a:gdLst>
                  <a:gd name="T0" fmla="*/ 211 w 282"/>
                  <a:gd name="T1" fmla="*/ 136 h 140"/>
                  <a:gd name="T2" fmla="*/ 218 w 282"/>
                  <a:gd name="T3" fmla="*/ 112 h 140"/>
                  <a:gd name="T4" fmla="*/ 41 w 282"/>
                  <a:gd name="T5" fmla="*/ 65 h 140"/>
                  <a:gd name="T6" fmla="*/ 21 w 282"/>
                  <a:gd name="T7" fmla="*/ 72 h 140"/>
                  <a:gd name="T8" fmla="*/ 8 w 282"/>
                  <a:gd name="T9" fmla="*/ 111 h 140"/>
                  <a:gd name="T10" fmla="*/ 3 w 282"/>
                  <a:gd name="T11" fmla="*/ 132 h 140"/>
                  <a:gd name="T12" fmla="*/ 93 w 282"/>
                  <a:gd name="T13" fmla="*/ 140 h 140"/>
                  <a:gd name="T14" fmla="*/ 49 w 282"/>
                  <a:gd name="T15" fmla="*/ 112 h 140"/>
                  <a:gd name="T16" fmla="*/ 33 w 282"/>
                  <a:gd name="T17" fmla="*/ 84 h 140"/>
                  <a:gd name="T18" fmla="*/ 56 w 282"/>
                  <a:gd name="T19" fmla="*/ 68 h 140"/>
                  <a:gd name="T20" fmla="*/ 257 w 282"/>
                  <a:gd name="T21" fmla="*/ 13 h 140"/>
                  <a:gd name="T22" fmla="*/ 194 w 282"/>
                  <a:gd name="T23" fmla="*/ 14 h 140"/>
                  <a:gd name="T24" fmla="*/ 202 w 282"/>
                  <a:gd name="T25" fmla="*/ 97 h 140"/>
                  <a:gd name="T26" fmla="*/ 202 w 282"/>
                  <a:gd name="T27" fmla="*/ 84 h 140"/>
                  <a:gd name="T28" fmla="*/ 258 w 282"/>
                  <a:gd name="T29" fmla="*/ 68 h 140"/>
                  <a:gd name="T30" fmla="*/ 274 w 282"/>
                  <a:gd name="T31" fmla="*/ 94 h 140"/>
                  <a:gd name="T32" fmla="*/ 272 w 282"/>
                  <a:gd name="T33" fmla="*/ 47 h 140"/>
                  <a:gd name="T34" fmla="*/ 257 w 282"/>
                  <a:gd name="T35" fmla="*/ 13 h 140"/>
                  <a:gd name="T36" fmla="*/ 87 w 282"/>
                  <a:gd name="T37" fmla="*/ 12 h 140"/>
                  <a:gd name="T38" fmla="*/ 89 w 282"/>
                  <a:gd name="T39" fmla="*/ 68 h 140"/>
                  <a:gd name="T40" fmla="*/ 105 w 282"/>
                  <a:gd name="T41" fmla="*/ 96 h 140"/>
                  <a:gd name="T42" fmla="*/ 106 w 282"/>
                  <a:gd name="T43" fmla="*/ 140 h 140"/>
                  <a:gd name="T44" fmla="*/ 202 w 282"/>
                  <a:gd name="T45" fmla="*/ 138 h 140"/>
                  <a:gd name="T46" fmla="*/ 189 w 282"/>
                  <a:gd name="T47" fmla="*/ 96 h 140"/>
                  <a:gd name="T48" fmla="*/ 133 w 282"/>
                  <a:gd name="T49" fmla="*/ 112 h 140"/>
                  <a:gd name="T50" fmla="*/ 118 w 282"/>
                  <a:gd name="T51" fmla="*/ 84 h 140"/>
                  <a:gd name="T52" fmla="*/ 174 w 282"/>
                  <a:gd name="T53" fmla="*/ 68 h 140"/>
                  <a:gd name="T54" fmla="*/ 180 w 282"/>
                  <a:gd name="T55" fmla="*/ 62 h 140"/>
                  <a:gd name="T56" fmla="*/ 133 w 282"/>
                  <a:gd name="T57" fmla="*/ 63 h 140"/>
                  <a:gd name="T58" fmla="*/ 118 w 282"/>
                  <a:gd name="T59" fmla="*/ 35 h 140"/>
                  <a:gd name="T60" fmla="*/ 166 w 282"/>
                  <a:gd name="T61" fmla="*/ 19 h 140"/>
                  <a:gd name="T62" fmla="*/ 117 w 282"/>
                  <a:gd name="T63" fmla="*/ 14 h 1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82" h="140">
                    <a:moveTo>
                      <a:pt x="203" y="102"/>
                    </a:moveTo>
                    <a:cubicBezTo>
                      <a:pt x="211" y="136"/>
                      <a:pt x="211" y="136"/>
                      <a:pt x="211" y="136"/>
                    </a:cubicBezTo>
                    <a:cubicBezTo>
                      <a:pt x="228" y="132"/>
                      <a:pt x="244" y="124"/>
                      <a:pt x="257" y="112"/>
                    </a:cubicBezTo>
                    <a:cubicBezTo>
                      <a:pt x="218" y="112"/>
                      <a:pt x="218" y="112"/>
                      <a:pt x="218" y="112"/>
                    </a:cubicBezTo>
                    <a:cubicBezTo>
                      <a:pt x="211" y="112"/>
                      <a:pt x="205" y="108"/>
                      <a:pt x="203" y="102"/>
                    </a:cubicBezTo>
                    <a:moveTo>
                      <a:pt x="41" y="65"/>
                    </a:moveTo>
                    <a:cubicBezTo>
                      <a:pt x="37" y="65"/>
                      <a:pt x="35" y="66"/>
                      <a:pt x="35" y="66"/>
                    </a:cubicBezTo>
                    <a:cubicBezTo>
                      <a:pt x="30" y="67"/>
                      <a:pt x="25" y="69"/>
                      <a:pt x="21" y="72"/>
                    </a:cubicBezTo>
                    <a:cubicBezTo>
                      <a:pt x="21" y="98"/>
                      <a:pt x="21" y="98"/>
                      <a:pt x="21" y="98"/>
                    </a:cubicBezTo>
                    <a:cubicBezTo>
                      <a:pt x="21" y="105"/>
                      <a:pt x="15" y="111"/>
                      <a:pt x="8" y="111"/>
                    </a:cubicBezTo>
                    <a:cubicBezTo>
                      <a:pt x="1" y="111"/>
                      <a:pt x="1" y="111"/>
                      <a:pt x="1" y="111"/>
                    </a:cubicBezTo>
                    <a:cubicBezTo>
                      <a:pt x="0" y="118"/>
                      <a:pt x="1" y="125"/>
                      <a:pt x="3" y="132"/>
                    </a:cubicBezTo>
                    <a:cubicBezTo>
                      <a:pt x="5" y="140"/>
                      <a:pt x="5" y="140"/>
                      <a:pt x="5" y="140"/>
                    </a:cubicBezTo>
                    <a:cubicBezTo>
                      <a:pt x="93" y="140"/>
                      <a:pt x="93" y="140"/>
                      <a:pt x="93" y="140"/>
                    </a:cubicBezTo>
                    <a:cubicBezTo>
                      <a:pt x="84" y="112"/>
                      <a:pt x="84" y="112"/>
                      <a:pt x="84" y="112"/>
                    </a:cubicBezTo>
                    <a:cubicBezTo>
                      <a:pt x="49" y="112"/>
                      <a:pt x="49" y="112"/>
                      <a:pt x="49" y="112"/>
                    </a:cubicBezTo>
                    <a:cubicBezTo>
                      <a:pt x="41" y="112"/>
                      <a:pt x="33" y="105"/>
                      <a:pt x="33" y="96"/>
                    </a:cubicBezTo>
                    <a:cubicBezTo>
                      <a:pt x="33" y="84"/>
                      <a:pt x="33" y="84"/>
                      <a:pt x="33" y="84"/>
                    </a:cubicBezTo>
                    <a:cubicBezTo>
                      <a:pt x="33" y="75"/>
                      <a:pt x="41" y="68"/>
                      <a:pt x="49" y="68"/>
                    </a:cubicBezTo>
                    <a:cubicBezTo>
                      <a:pt x="56" y="68"/>
                      <a:pt x="56" y="68"/>
                      <a:pt x="56" y="68"/>
                    </a:cubicBezTo>
                    <a:cubicBezTo>
                      <a:pt x="50" y="66"/>
                      <a:pt x="45" y="65"/>
                      <a:pt x="41" y="65"/>
                    </a:cubicBezTo>
                    <a:moveTo>
                      <a:pt x="257" y="13"/>
                    </a:moveTo>
                    <a:cubicBezTo>
                      <a:pt x="256" y="14"/>
                      <a:pt x="255" y="14"/>
                      <a:pt x="254" y="14"/>
                    </a:cubicBezTo>
                    <a:cubicBezTo>
                      <a:pt x="194" y="14"/>
                      <a:pt x="194" y="14"/>
                      <a:pt x="194" y="14"/>
                    </a:cubicBezTo>
                    <a:cubicBezTo>
                      <a:pt x="187" y="32"/>
                      <a:pt x="194" y="64"/>
                      <a:pt x="197" y="78"/>
                    </a:cubicBezTo>
                    <a:cubicBezTo>
                      <a:pt x="202" y="97"/>
                      <a:pt x="202" y="97"/>
                      <a:pt x="202" y="97"/>
                    </a:cubicBezTo>
                    <a:cubicBezTo>
                      <a:pt x="202" y="97"/>
                      <a:pt x="202" y="97"/>
                      <a:pt x="202" y="96"/>
                    </a:cubicBezTo>
                    <a:cubicBezTo>
                      <a:pt x="202" y="84"/>
                      <a:pt x="202" y="84"/>
                      <a:pt x="202" y="84"/>
                    </a:cubicBezTo>
                    <a:cubicBezTo>
                      <a:pt x="202" y="75"/>
                      <a:pt x="209" y="68"/>
                      <a:pt x="218" y="68"/>
                    </a:cubicBezTo>
                    <a:cubicBezTo>
                      <a:pt x="258" y="68"/>
                      <a:pt x="258" y="68"/>
                      <a:pt x="258" y="68"/>
                    </a:cubicBezTo>
                    <a:cubicBezTo>
                      <a:pt x="267" y="68"/>
                      <a:pt x="274" y="75"/>
                      <a:pt x="274" y="84"/>
                    </a:cubicBezTo>
                    <a:cubicBezTo>
                      <a:pt x="274" y="94"/>
                      <a:pt x="274" y="94"/>
                      <a:pt x="274" y="94"/>
                    </a:cubicBezTo>
                    <a:cubicBezTo>
                      <a:pt x="277" y="90"/>
                      <a:pt x="280" y="86"/>
                      <a:pt x="282" y="81"/>
                    </a:cubicBezTo>
                    <a:cubicBezTo>
                      <a:pt x="272" y="47"/>
                      <a:pt x="272" y="47"/>
                      <a:pt x="272" y="47"/>
                    </a:cubicBezTo>
                    <a:cubicBezTo>
                      <a:pt x="270" y="41"/>
                      <a:pt x="264" y="24"/>
                      <a:pt x="260" y="18"/>
                    </a:cubicBezTo>
                    <a:cubicBezTo>
                      <a:pt x="259" y="16"/>
                      <a:pt x="258" y="15"/>
                      <a:pt x="257" y="13"/>
                    </a:cubicBezTo>
                    <a:moveTo>
                      <a:pt x="98" y="0"/>
                    </a:moveTo>
                    <a:cubicBezTo>
                      <a:pt x="94" y="4"/>
                      <a:pt x="90" y="8"/>
                      <a:pt x="87" y="12"/>
                    </a:cubicBezTo>
                    <a:cubicBezTo>
                      <a:pt x="79" y="25"/>
                      <a:pt x="83" y="52"/>
                      <a:pt x="87" y="68"/>
                    </a:cubicBezTo>
                    <a:cubicBezTo>
                      <a:pt x="89" y="68"/>
                      <a:pt x="89" y="68"/>
                      <a:pt x="89" y="68"/>
                    </a:cubicBezTo>
                    <a:cubicBezTo>
                      <a:pt x="98" y="68"/>
                      <a:pt x="105" y="75"/>
                      <a:pt x="105" y="84"/>
                    </a:cubicBezTo>
                    <a:cubicBezTo>
                      <a:pt x="105" y="96"/>
                      <a:pt x="105" y="96"/>
                      <a:pt x="105" y="96"/>
                    </a:cubicBezTo>
                    <a:cubicBezTo>
                      <a:pt x="105" y="102"/>
                      <a:pt x="102" y="107"/>
                      <a:pt x="98" y="110"/>
                    </a:cubicBezTo>
                    <a:cubicBezTo>
                      <a:pt x="106" y="140"/>
                      <a:pt x="106" y="140"/>
                      <a:pt x="106" y="140"/>
                    </a:cubicBezTo>
                    <a:cubicBezTo>
                      <a:pt x="184" y="140"/>
                      <a:pt x="184" y="140"/>
                      <a:pt x="184" y="140"/>
                    </a:cubicBezTo>
                    <a:cubicBezTo>
                      <a:pt x="190" y="140"/>
                      <a:pt x="196" y="139"/>
                      <a:pt x="202" y="138"/>
                    </a:cubicBezTo>
                    <a:cubicBezTo>
                      <a:pt x="189" y="94"/>
                      <a:pt x="189" y="94"/>
                      <a:pt x="189" y="94"/>
                    </a:cubicBezTo>
                    <a:cubicBezTo>
                      <a:pt x="189" y="96"/>
                      <a:pt x="189" y="96"/>
                      <a:pt x="189" y="96"/>
                    </a:cubicBezTo>
                    <a:cubicBezTo>
                      <a:pt x="189" y="105"/>
                      <a:pt x="182" y="112"/>
                      <a:pt x="174" y="112"/>
                    </a:cubicBezTo>
                    <a:cubicBezTo>
                      <a:pt x="133" y="112"/>
                      <a:pt x="133" y="112"/>
                      <a:pt x="133" y="112"/>
                    </a:cubicBezTo>
                    <a:cubicBezTo>
                      <a:pt x="125" y="112"/>
                      <a:pt x="118" y="105"/>
                      <a:pt x="118" y="96"/>
                    </a:cubicBezTo>
                    <a:cubicBezTo>
                      <a:pt x="118" y="84"/>
                      <a:pt x="118" y="84"/>
                      <a:pt x="118" y="84"/>
                    </a:cubicBezTo>
                    <a:cubicBezTo>
                      <a:pt x="118" y="75"/>
                      <a:pt x="125" y="68"/>
                      <a:pt x="133" y="68"/>
                    </a:cubicBezTo>
                    <a:cubicBezTo>
                      <a:pt x="174" y="68"/>
                      <a:pt x="174" y="68"/>
                      <a:pt x="174" y="68"/>
                    </a:cubicBezTo>
                    <a:cubicBezTo>
                      <a:pt x="177" y="68"/>
                      <a:pt x="180" y="69"/>
                      <a:pt x="183" y="71"/>
                    </a:cubicBezTo>
                    <a:cubicBezTo>
                      <a:pt x="180" y="62"/>
                      <a:pt x="180" y="62"/>
                      <a:pt x="180" y="62"/>
                    </a:cubicBezTo>
                    <a:cubicBezTo>
                      <a:pt x="178" y="62"/>
                      <a:pt x="176" y="63"/>
                      <a:pt x="174" y="63"/>
                    </a:cubicBezTo>
                    <a:cubicBezTo>
                      <a:pt x="133" y="63"/>
                      <a:pt x="133" y="63"/>
                      <a:pt x="133" y="63"/>
                    </a:cubicBezTo>
                    <a:cubicBezTo>
                      <a:pt x="125" y="63"/>
                      <a:pt x="118" y="56"/>
                      <a:pt x="118" y="47"/>
                    </a:cubicBezTo>
                    <a:cubicBezTo>
                      <a:pt x="118" y="35"/>
                      <a:pt x="118" y="35"/>
                      <a:pt x="118" y="35"/>
                    </a:cubicBezTo>
                    <a:cubicBezTo>
                      <a:pt x="118" y="26"/>
                      <a:pt x="125" y="19"/>
                      <a:pt x="133" y="19"/>
                    </a:cubicBezTo>
                    <a:cubicBezTo>
                      <a:pt x="166" y="19"/>
                      <a:pt x="166" y="19"/>
                      <a:pt x="166" y="19"/>
                    </a:cubicBezTo>
                    <a:cubicBezTo>
                      <a:pt x="164" y="17"/>
                      <a:pt x="163" y="15"/>
                      <a:pt x="162" y="14"/>
                    </a:cubicBezTo>
                    <a:cubicBezTo>
                      <a:pt x="117" y="14"/>
                      <a:pt x="117" y="14"/>
                      <a:pt x="117" y="14"/>
                    </a:cubicBezTo>
                    <a:cubicBezTo>
                      <a:pt x="109" y="14"/>
                      <a:pt x="101" y="8"/>
                      <a:pt x="98"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Freeform 176"/>
              <p:cNvSpPr/>
              <p:nvPr/>
            </p:nvSpPr>
            <p:spPr bwMode="auto">
              <a:xfrm>
                <a:off x="6415088" y="3255963"/>
                <a:ext cx="49213" cy="95250"/>
              </a:xfrm>
              <a:custGeom>
                <a:gdLst>
                  <a:gd name="T0" fmla="*/ 20 w 20"/>
                  <a:gd name="T1" fmla="*/ 0 h 39"/>
                  <a:gd name="T2" fmla="*/ 1 w 20"/>
                  <a:gd name="T3" fmla="*/ 29 h 39"/>
                  <a:gd name="T4" fmla="*/ 0 w 20"/>
                  <a:gd name="T5" fmla="*/ 39 h 39"/>
                  <a:gd name="T6" fmla="*/ 7 w 20"/>
                  <a:gd name="T7" fmla="*/ 39 h 39"/>
                  <a:gd name="T8" fmla="*/ 20 w 20"/>
                  <a:gd name="T9" fmla="*/ 26 h 39"/>
                  <a:gd name="T10" fmla="*/ 20 w 20"/>
                  <a:gd name="T11" fmla="*/ 0 h 39"/>
                </a:gdLst>
                <a:cxnLst>
                  <a:cxn ang="0">
                    <a:pos x="T0" y="T1"/>
                  </a:cxn>
                  <a:cxn ang="0">
                    <a:pos x="T2" y="T3"/>
                  </a:cxn>
                  <a:cxn ang="0">
                    <a:pos x="T4" y="T5"/>
                  </a:cxn>
                  <a:cxn ang="0">
                    <a:pos x="T6" y="T7"/>
                  </a:cxn>
                  <a:cxn ang="0">
                    <a:pos x="T8" y="T9"/>
                  </a:cxn>
                  <a:cxn ang="0">
                    <a:pos x="T10" y="T11"/>
                  </a:cxn>
                </a:cxnLst>
                <a:rect l="0" t="0" r="r" b="b"/>
                <a:pathLst>
                  <a:path w="20" h="39">
                    <a:moveTo>
                      <a:pt x="20" y="0"/>
                    </a:moveTo>
                    <a:cubicBezTo>
                      <a:pt x="9" y="7"/>
                      <a:pt x="3" y="19"/>
                      <a:pt x="1" y="29"/>
                    </a:cubicBezTo>
                    <a:cubicBezTo>
                      <a:pt x="0" y="32"/>
                      <a:pt x="0" y="35"/>
                      <a:pt x="0" y="39"/>
                    </a:cubicBezTo>
                    <a:cubicBezTo>
                      <a:pt x="7" y="39"/>
                      <a:pt x="7" y="39"/>
                      <a:pt x="7" y="39"/>
                    </a:cubicBezTo>
                    <a:cubicBezTo>
                      <a:pt x="14" y="39"/>
                      <a:pt x="20" y="33"/>
                      <a:pt x="20" y="26"/>
                    </a:cubicBezTo>
                    <a:cubicBezTo>
                      <a:pt x="20" y="0"/>
                      <a:pt x="20" y="0"/>
                      <a:pt x="20"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Freeform 177"/>
              <p:cNvSpPr>
                <a:spLocks noEditPoints="1"/>
              </p:cNvSpPr>
              <p:nvPr/>
            </p:nvSpPr>
            <p:spPr bwMode="auto">
              <a:xfrm>
                <a:off x="6492876" y="3246438"/>
                <a:ext cx="174625" cy="106363"/>
              </a:xfrm>
              <a:custGeom>
                <a:gdLst>
                  <a:gd name="T0" fmla="*/ 23 w 72"/>
                  <a:gd name="T1" fmla="*/ 0 h 44"/>
                  <a:gd name="T2" fmla="*/ 16 w 72"/>
                  <a:gd name="T3" fmla="*/ 0 h 44"/>
                  <a:gd name="T4" fmla="*/ 0 w 72"/>
                  <a:gd name="T5" fmla="*/ 16 h 44"/>
                  <a:gd name="T6" fmla="*/ 0 w 72"/>
                  <a:gd name="T7" fmla="*/ 28 h 44"/>
                  <a:gd name="T8" fmla="*/ 16 w 72"/>
                  <a:gd name="T9" fmla="*/ 44 h 44"/>
                  <a:gd name="T10" fmla="*/ 51 w 72"/>
                  <a:gd name="T11" fmla="*/ 44 h 44"/>
                  <a:gd name="T12" fmla="*/ 49 w 72"/>
                  <a:gd name="T13" fmla="*/ 38 h 44"/>
                  <a:gd name="T14" fmla="*/ 28 w 72"/>
                  <a:gd name="T15" fmla="*/ 3 h 44"/>
                  <a:gd name="T16" fmla="*/ 23 w 72"/>
                  <a:gd name="T17" fmla="*/ 0 h 44"/>
                  <a:gd name="T18" fmla="*/ 56 w 72"/>
                  <a:gd name="T19" fmla="*/ 0 h 44"/>
                  <a:gd name="T20" fmla="*/ 54 w 72"/>
                  <a:gd name="T21" fmla="*/ 0 h 44"/>
                  <a:gd name="T22" fmla="*/ 55 w 72"/>
                  <a:gd name="T23" fmla="*/ 3 h 44"/>
                  <a:gd name="T24" fmla="*/ 65 w 72"/>
                  <a:gd name="T25" fmla="*/ 42 h 44"/>
                  <a:gd name="T26" fmla="*/ 72 w 72"/>
                  <a:gd name="T27" fmla="*/ 28 h 44"/>
                  <a:gd name="T28" fmla="*/ 72 w 72"/>
                  <a:gd name="T29" fmla="*/ 16 h 44"/>
                  <a:gd name="T30" fmla="*/ 56 w 72"/>
                  <a:gd name="T31"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2" h="44">
                    <a:moveTo>
                      <a:pt x="23" y="0"/>
                    </a:moveTo>
                    <a:cubicBezTo>
                      <a:pt x="16" y="0"/>
                      <a:pt x="16" y="0"/>
                      <a:pt x="16" y="0"/>
                    </a:cubicBezTo>
                    <a:cubicBezTo>
                      <a:pt x="8" y="0"/>
                      <a:pt x="0" y="7"/>
                      <a:pt x="0" y="16"/>
                    </a:cubicBezTo>
                    <a:cubicBezTo>
                      <a:pt x="0" y="28"/>
                      <a:pt x="0" y="28"/>
                      <a:pt x="0" y="28"/>
                    </a:cubicBezTo>
                    <a:cubicBezTo>
                      <a:pt x="0" y="37"/>
                      <a:pt x="8" y="44"/>
                      <a:pt x="16" y="44"/>
                    </a:cubicBezTo>
                    <a:cubicBezTo>
                      <a:pt x="51" y="44"/>
                      <a:pt x="51" y="44"/>
                      <a:pt x="51" y="44"/>
                    </a:cubicBezTo>
                    <a:cubicBezTo>
                      <a:pt x="49" y="38"/>
                      <a:pt x="49" y="38"/>
                      <a:pt x="49" y="38"/>
                    </a:cubicBezTo>
                    <a:cubicBezTo>
                      <a:pt x="45" y="23"/>
                      <a:pt x="41" y="10"/>
                      <a:pt x="28" y="3"/>
                    </a:cubicBezTo>
                    <a:cubicBezTo>
                      <a:pt x="26" y="2"/>
                      <a:pt x="25" y="1"/>
                      <a:pt x="23" y="0"/>
                    </a:cubicBezTo>
                    <a:moveTo>
                      <a:pt x="56" y="0"/>
                    </a:moveTo>
                    <a:cubicBezTo>
                      <a:pt x="54" y="0"/>
                      <a:pt x="54" y="0"/>
                      <a:pt x="54" y="0"/>
                    </a:cubicBezTo>
                    <a:cubicBezTo>
                      <a:pt x="55" y="1"/>
                      <a:pt x="55" y="2"/>
                      <a:pt x="55" y="3"/>
                    </a:cubicBezTo>
                    <a:cubicBezTo>
                      <a:pt x="65" y="42"/>
                      <a:pt x="65" y="42"/>
                      <a:pt x="65" y="42"/>
                    </a:cubicBezTo>
                    <a:cubicBezTo>
                      <a:pt x="69" y="39"/>
                      <a:pt x="72" y="34"/>
                      <a:pt x="72" y="28"/>
                    </a:cubicBezTo>
                    <a:cubicBezTo>
                      <a:pt x="72" y="16"/>
                      <a:pt x="72" y="16"/>
                      <a:pt x="72" y="16"/>
                    </a:cubicBezTo>
                    <a:cubicBezTo>
                      <a:pt x="72" y="7"/>
                      <a:pt x="65"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Freeform 178"/>
              <p:cNvSpPr/>
              <p:nvPr/>
            </p:nvSpPr>
            <p:spPr bwMode="auto">
              <a:xfrm>
                <a:off x="6699251" y="3246438"/>
                <a:ext cx="171450" cy="106363"/>
              </a:xfrm>
              <a:custGeom>
                <a:gdLst>
                  <a:gd name="T0" fmla="*/ 56 w 71"/>
                  <a:gd name="T1" fmla="*/ 0 h 44"/>
                  <a:gd name="T2" fmla="*/ 15 w 71"/>
                  <a:gd name="T3" fmla="*/ 0 h 44"/>
                  <a:gd name="T4" fmla="*/ 0 w 71"/>
                  <a:gd name="T5" fmla="*/ 16 h 44"/>
                  <a:gd name="T6" fmla="*/ 0 w 71"/>
                  <a:gd name="T7" fmla="*/ 28 h 44"/>
                  <a:gd name="T8" fmla="*/ 15 w 71"/>
                  <a:gd name="T9" fmla="*/ 44 h 44"/>
                  <a:gd name="T10" fmla="*/ 56 w 71"/>
                  <a:gd name="T11" fmla="*/ 44 h 44"/>
                  <a:gd name="T12" fmla="*/ 71 w 71"/>
                  <a:gd name="T13" fmla="*/ 28 h 44"/>
                  <a:gd name="T14" fmla="*/ 71 w 71"/>
                  <a:gd name="T15" fmla="*/ 26 h 44"/>
                  <a:gd name="T16" fmla="*/ 65 w 71"/>
                  <a:gd name="T17" fmla="*/ 3 h 44"/>
                  <a:gd name="T18" fmla="*/ 56 w 71"/>
                  <a:gd name="T19"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1" h="44">
                    <a:moveTo>
                      <a:pt x="56" y="0"/>
                    </a:moveTo>
                    <a:cubicBezTo>
                      <a:pt x="15" y="0"/>
                      <a:pt x="15" y="0"/>
                      <a:pt x="15" y="0"/>
                    </a:cubicBezTo>
                    <a:cubicBezTo>
                      <a:pt x="7" y="0"/>
                      <a:pt x="0" y="7"/>
                      <a:pt x="0" y="16"/>
                    </a:cubicBezTo>
                    <a:cubicBezTo>
                      <a:pt x="0" y="28"/>
                      <a:pt x="0" y="28"/>
                      <a:pt x="0" y="28"/>
                    </a:cubicBezTo>
                    <a:cubicBezTo>
                      <a:pt x="0" y="37"/>
                      <a:pt x="7" y="44"/>
                      <a:pt x="15" y="44"/>
                    </a:cubicBezTo>
                    <a:cubicBezTo>
                      <a:pt x="56" y="44"/>
                      <a:pt x="56" y="44"/>
                      <a:pt x="56" y="44"/>
                    </a:cubicBezTo>
                    <a:cubicBezTo>
                      <a:pt x="64" y="44"/>
                      <a:pt x="71" y="37"/>
                      <a:pt x="71" y="28"/>
                    </a:cubicBezTo>
                    <a:cubicBezTo>
                      <a:pt x="71" y="26"/>
                      <a:pt x="71" y="26"/>
                      <a:pt x="71" y="26"/>
                    </a:cubicBezTo>
                    <a:cubicBezTo>
                      <a:pt x="65" y="3"/>
                      <a:pt x="65" y="3"/>
                      <a:pt x="65" y="3"/>
                    </a:cubicBezTo>
                    <a:cubicBezTo>
                      <a:pt x="62" y="1"/>
                      <a:pt x="59"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Freeform 179"/>
              <p:cNvSpPr/>
              <p:nvPr/>
            </p:nvSpPr>
            <p:spPr bwMode="auto">
              <a:xfrm>
                <a:off x="6699251" y="3127375"/>
                <a:ext cx="150813" cy="106363"/>
              </a:xfrm>
              <a:custGeom>
                <a:gdLst>
                  <a:gd name="T0" fmla="*/ 48 w 62"/>
                  <a:gd name="T1" fmla="*/ 0 h 44"/>
                  <a:gd name="T2" fmla="*/ 15 w 62"/>
                  <a:gd name="T3" fmla="*/ 0 h 44"/>
                  <a:gd name="T4" fmla="*/ 0 w 62"/>
                  <a:gd name="T5" fmla="*/ 16 h 44"/>
                  <a:gd name="T6" fmla="*/ 0 w 62"/>
                  <a:gd name="T7" fmla="*/ 28 h 44"/>
                  <a:gd name="T8" fmla="*/ 15 w 62"/>
                  <a:gd name="T9" fmla="*/ 44 h 44"/>
                  <a:gd name="T10" fmla="*/ 56 w 62"/>
                  <a:gd name="T11" fmla="*/ 44 h 44"/>
                  <a:gd name="T12" fmla="*/ 62 w 62"/>
                  <a:gd name="T13" fmla="*/ 43 h 44"/>
                  <a:gd name="T14" fmla="*/ 53 w 62"/>
                  <a:gd name="T15" fmla="*/ 12 h 44"/>
                  <a:gd name="T16" fmla="*/ 48 w 62"/>
                  <a:gd name="T17"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44">
                    <a:moveTo>
                      <a:pt x="48" y="0"/>
                    </a:moveTo>
                    <a:cubicBezTo>
                      <a:pt x="15" y="0"/>
                      <a:pt x="15" y="0"/>
                      <a:pt x="15" y="0"/>
                    </a:cubicBezTo>
                    <a:cubicBezTo>
                      <a:pt x="7" y="0"/>
                      <a:pt x="0" y="7"/>
                      <a:pt x="0" y="16"/>
                    </a:cubicBezTo>
                    <a:cubicBezTo>
                      <a:pt x="0" y="28"/>
                      <a:pt x="0" y="28"/>
                      <a:pt x="0" y="28"/>
                    </a:cubicBezTo>
                    <a:cubicBezTo>
                      <a:pt x="0" y="37"/>
                      <a:pt x="7" y="44"/>
                      <a:pt x="15" y="44"/>
                    </a:cubicBezTo>
                    <a:cubicBezTo>
                      <a:pt x="56" y="44"/>
                      <a:pt x="56" y="44"/>
                      <a:pt x="56" y="44"/>
                    </a:cubicBezTo>
                    <a:cubicBezTo>
                      <a:pt x="58" y="44"/>
                      <a:pt x="60" y="43"/>
                      <a:pt x="62" y="43"/>
                    </a:cubicBezTo>
                    <a:cubicBezTo>
                      <a:pt x="53" y="12"/>
                      <a:pt x="53" y="12"/>
                      <a:pt x="53" y="12"/>
                    </a:cubicBezTo>
                    <a:cubicBezTo>
                      <a:pt x="52" y="8"/>
                      <a:pt x="50" y="4"/>
                      <a:pt x="48"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 name="Freeform 180"/>
              <p:cNvSpPr/>
              <p:nvPr/>
            </p:nvSpPr>
            <p:spPr bwMode="auto">
              <a:xfrm>
                <a:off x="6902451" y="3246438"/>
                <a:ext cx="174625" cy="106363"/>
              </a:xfrm>
              <a:custGeom>
                <a:gdLst>
                  <a:gd name="T0" fmla="*/ 56 w 72"/>
                  <a:gd name="T1" fmla="*/ 0 h 44"/>
                  <a:gd name="T2" fmla="*/ 16 w 72"/>
                  <a:gd name="T3" fmla="*/ 0 h 44"/>
                  <a:gd name="T4" fmla="*/ 0 w 72"/>
                  <a:gd name="T5" fmla="*/ 16 h 44"/>
                  <a:gd name="T6" fmla="*/ 0 w 72"/>
                  <a:gd name="T7" fmla="*/ 28 h 44"/>
                  <a:gd name="T8" fmla="*/ 0 w 72"/>
                  <a:gd name="T9" fmla="*/ 29 h 44"/>
                  <a:gd name="T10" fmla="*/ 1 w 72"/>
                  <a:gd name="T11" fmla="*/ 34 h 44"/>
                  <a:gd name="T12" fmla="*/ 16 w 72"/>
                  <a:gd name="T13" fmla="*/ 44 h 44"/>
                  <a:gd name="T14" fmla="*/ 55 w 72"/>
                  <a:gd name="T15" fmla="*/ 44 h 44"/>
                  <a:gd name="T16" fmla="*/ 56 w 72"/>
                  <a:gd name="T17" fmla="*/ 44 h 44"/>
                  <a:gd name="T18" fmla="*/ 72 w 72"/>
                  <a:gd name="T19" fmla="*/ 28 h 44"/>
                  <a:gd name="T20" fmla="*/ 72 w 72"/>
                  <a:gd name="T21" fmla="*/ 26 h 44"/>
                  <a:gd name="T22" fmla="*/ 72 w 72"/>
                  <a:gd name="T23" fmla="*/ 16 h 44"/>
                  <a:gd name="T24" fmla="*/ 56 w 72"/>
                  <a:gd name="T25" fmla="*/ 0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2" h="44">
                    <a:moveTo>
                      <a:pt x="56" y="0"/>
                    </a:moveTo>
                    <a:cubicBezTo>
                      <a:pt x="16" y="0"/>
                      <a:pt x="16" y="0"/>
                      <a:pt x="16" y="0"/>
                    </a:cubicBezTo>
                    <a:cubicBezTo>
                      <a:pt x="7" y="0"/>
                      <a:pt x="0" y="7"/>
                      <a:pt x="0" y="16"/>
                    </a:cubicBezTo>
                    <a:cubicBezTo>
                      <a:pt x="0" y="28"/>
                      <a:pt x="0" y="28"/>
                      <a:pt x="0" y="28"/>
                    </a:cubicBezTo>
                    <a:cubicBezTo>
                      <a:pt x="0" y="29"/>
                      <a:pt x="0" y="29"/>
                      <a:pt x="0" y="29"/>
                    </a:cubicBezTo>
                    <a:cubicBezTo>
                      <a:pt x="1" y="34"/>
                      <a:pt x="1" y="34"/>
                      <a:pt x="1" y="34"/>
                    </a:cubicBezTo>
                    <a:cubicBezTo>
                      <a:pt x="3" y="40"/>
                      <a:pt x="9" y="44"/>
                      <a:pt x="16" y="44"/>
                    </a:cubicBezTo>
                    <a:cubicBezTo>
                      <a:pt x="55" y="44"/>
                      <a:pt x="55" y="44"/>
                      <a:pt x="55" y="44"/>
                    </a:cubicBezTo>
                    <a:cubicBezTo>
                      <a:pt x="56" y="44"/>
                      <a:pt x="56" y="44"/>
                      <a:pt x="56" y="44"/>
                    </a:cubicBezTo>
                    <a:cubicBezTo>
                      <a:pt x="65" y="44"/>
                      <a:pt x="72" y="37"/>
                      <a:pt x="72" y="28"/>
                    </a:cubicBezTo>
                    <a:cubicBezTo>
                      <a:pt x="72" y="26"/>
                      <a:pt x="72" y="26"/>
                      <a:pt x="72" y="26"/>
                    </a:cubicBezTo>
                    <a:cubicBezTo>
                      <a:pt x="72" y="16"/>
                      <a:pt x="72" y="16"/>
                      <a:pt x="72" y="16"/>
                    </a:cubicBezTo>
                    <a:cubicBezTo>
                      <a:pt x="72" y="7"/>
                      <a:pt x="65" y="0"/>
                      <a:pt x="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 name="Freeform 181"/>
              <p:cNvSpPr>
                <a:spLocks noEditPoints="1"/>
              </p:cNvSpPr>
              <p:nvPr/>
            </p:nvSpPr>
            <p:spPr bwMode="auto">
              <a:xfrm>
                <a:off x="6650038" y="3060700"/>
                <a:ext cx="385763" cy="55563"/>
              </a:xfrm>
              <a:custGeom>
                <a:gdLst>
                  <a:gd name="T0" fmla="*/ 130 w 159"/>
                  <a:gd name="T1" fmla="*/ 4 h 23"/>
                  <a:gd name="T2" fmla="*/ 120 w 159"/>
                  <a:gd name="T3" fmla="*/ 6 h 23"/>
                  <a:gd name="T4" fmla="*/ 103 w 159"/>
                  <a:gd name="T5" fmla="*/ 13 h 23"/>
                  <a:gd name="T6" fmla="*/ 96 w 159"/>
                  <a:gd name="T7" fmla="*/ 23 h 23"/>
                  <a:gd name="T8" fmla="*/ 156 w 159"/>
                  <a:gd name="T9" fmla="*/ 23 h 23"/>
                  <a:gd name="T10" fmla="*/ 159 w 159"/>
                  <a:gd name="T11" fmla="*/ 22 h 23"/>
                  <a:gd name="T12" fmla="*/ 130 w 159"/>
                  <a:gd name="T13" fmla="*/ 4 h 23"/>
                  <a:gd name="T14" fmla="*/ 29 w 159"/>
                  <a:gd name="T15" fmla="*/ 0 h 23"/>
                  <a:gd name="T16" fmla="*/ 0 w 159"/>
                  <a:gd name="T17" fmla="*/ 9 h 23"/>
                  <a:gd name="T18" fmla="*/ 19 w 159"/>
                  <a:gd name="T19" fmla="*/ 23 h 23"/>
                  <a:gd name="T20" fmla="*/ 64 w 159"/>
                  <a:gd name="T21" fmla="*/ 23 h 23"/>
                  <a:gd name="T22" fmla="*/ 30 w 159"/>
                  <a:gd name="T23" fmla="*/ 0 h 23"/>
                  <a:gd name="T24" fmla="*/ 29 w 159"/>
                  <a:gd name="T25" fmla="*/ 0 h 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9" h="23">
                    <a:moveTo>
                      <a:pt x="130" y="4"/>
                    </a:moveTo>
                    <a:cubicBezTo>
                      <a:pt x="124" y="4"/>
                      <a:pt x="120" y="6"/>
                      <a:pt x="120" y="6"/>
                    </a:cubicBezTo>
                    <a:cubicBezTo>
                      <a:pt x="114" y="7"/>
                      <a:pt x="107" y="9"/>
                      <a:pt x="103" y="13"/>
                    </a:cubicBezTo>
                    <a:cubicBezTo>
                      <a:pt x="100" y="15"/>
                      <a:pt x="97" y="19"/>
                      <a:pt x="96" y="23"/>
                    </a:cubicBezTo>
                    <a:cubicBezTo>
                      <a:pt x="156" y="23"/>
                      <a:pt x="156" y="23"/>
                      <a:pt x="156" y="23"/>
                    </a:cubicBezTo>
                    <a:cubicBezTo>
                      <a:pt x="157" y="23"/>
                      <a:pt x="158" y="23"/>
                      <a:pt x="159" y="22"/>
                    </a:cubicBezTo>
                    <a:cubicBezTo>
                      <a:pt x="149" y="7"/>
                      <a:pt x="138" y="4"/>
                      <a:pt x="130" y="4"/>
                    </a:cubicBezTo>
                    <a:moveTo>
                      <a:pt x="29" y="0"/>
                    </a:moveTo>
                    <a:cubicBezTo>
                      <a:pt x="19" y="0"/>
                      <a:pt x="9" y="4"/>
                      <a:pt x="0" y="9"/>
                    </a:cubicBezTo>
                    <a:cubicBezTo>
                      <a:pt x="3" y="17"/>
                      <a:pt x="11" y="23"/>
                      <a:pt x="19" y="23"/>
                    </a:cubicBezTo>
                    <a:cubicBezTo>
                      <a:pt x="64" y="23"/>
                      <a:pt x="64" y="23"/>
                      <a:pt x="64" y="23"/>
                    </a:cubicBezTo>
                    <a:cubicBezTo>
                      <a:pt x="49" y="1"/>
                      <a:pt x="30" y="0"/>
                      <a:pt x="30" y="0"/>
                    </a:cubicBezTo>
                    <a:cubicBezTo>
                      <a:pt x="30" y="0"/>
                      <a:pt x="30" y="0"/>
                      <a:pt x="29"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Freeform 182"/>
              <p:cNvSpPr/>
              <p:nvPr/>
            </p:nvSpPr>
            <p:spPr bwMode="auto">
              <a:xfrm>
                <a:off x="6262688" y="3043238"/>
                <a:ext cx="1308100" cy="1695450"/>
              </a:xfrm>
              <a:custGeom>
                <a:gdLst>
                  <a:gd name="T0" fmla="*/ 299 w 540"/>
                  <a:gd name="T1" fmla="*/ 701 h 701"/>
                  <a:gd name="T2" fmla="*/ 294 w 540"/>
                  <a:gd name="T3" fmla="*/ 681 h 701"/>
                  <a:gd name="T4" fmla="*/ 222 w 540"/>
                  <a:gd name="T5" fmla="*/ 660 h 701"/>
                  <a:gd name="T6" fmla="*/ 13 w 540"/>
                  <a:gd name="T7" fmla="*/ 439 h 701"/>
                  <a:gd name="T8" fmla="*/ 62 w 540"/>
                  <a:gd name="T9" fmla="*/ 384 h 701"/>
                  <a:gd name="T10" fmla="*/ 89 w 540"/>
                  <a:gd name="T11" fmla="*/ 395 h 701"/>
                  <a:gd name="T12" fmla="*/ 162 w 540"/>
                  <a:gd name="T13" fmla="*/ 465 h 701"/>
                  <a:gd name="T14" fmla="*/ 74 w 540"/>
                  <a:gd name="T15" fmla="*/ 147 h 701"/>
                  <a:gd name="T16" fmla="*/ 73 w 540"/>
                  <a:gd name="T17" fmla="*/ 115 h 701"/>
                  <a:gd name="T18" fmla="*/ 106 w 540"/>
                  <a:gd name="T19" fmla="*/ 80 h 701"/>
                  <a:gd name="T20" fmla="*/ 133 w 540"/>
                  <a:gd name="T21" fmla="*/ 85 h 701"/>
                  <a:gd name="T22" fmla="*/ 154 w 540"/>
                  <a:gd name="T23" fmla="*/ 120 h 701"/>
                  <a:gd name="T24" fmla="*/ 233 w 540"/>
                  <a:gd name="T25" fmla="*/ 369 h 701"/>
                  <a:gd name="T26" fmla="*/ 159 w 540"/>
                  <a:gd name="T27" fmla="*/ 85 h 701"/>
                  <a:gd name="T28" fmla="*/ 158 w 540"/>
                  <a:gd name="T29" fmla="*/ 27 h 701"/>
                  <a:gd name="T30" fmla="*/ 199 w 540"/>
                  <a:gd name="T31" fmla="*/ 5 h 701"/>
                  <a:gd name="T32" fmla="*/ 243 w 540"/>
                  <a:gd name="T33" fmla="*/ 46 h 701"/>
                  <a:gd name="T34" fmla="*/ 322 w 540"/>
                  <a:gd name="T35" fmla="*/ 318 h 701"/>
                  <a:gd name="T36" fmla="*/ 269 w 540"/>
                  <a:gd name="T37" fmla="*/ 93 h 701"/>
                  <a:gd name="T38" fmla="*/ 272 w 540"/>
                  <a:gd name="T39" fmla="*/ 18 h 701"/>
                  <a:gd name="T40" fmla="*/ 290 w 540"/>
                  <a:gd name="T41" fmla="*/ 11 h 701"/>
                  <a:gd name="T42" fmla="*/ 332 w 540"/>
                  <a:gd name="T43" fmla="*/ 33 h 701"/>
                  <a:gd name="T44" fmla="*/ 343 w 540"/>
                  <a:gd name="T45" fmla="*/ 62 h 701"/>
                  <a:gd name="T46" fmla="*/ 418 w 540"/>
                  <a:gd name="T47" fmla="*/ 306 h 701"/>
                  <a:gd name="T48" fmla="*/ 377 w 540"/>
                  <a:gd name="T49" fmla="*/ 138 h 701"/>
                  <a:gd name="T50" fmla="*/ 386 w 540"/>
                  <a:gd name="T51" fmla="*/ 89 h 701"/>
                  <a:gd name="T52" fmla="*/ 402 w 540"/>
                  <a:gd name="T53" fmla="*/ 82 h 701"/>
                  <a:gd name="T54" fmla="*/ 449 w 540"/>
                  <a:gd name="T55" fmla="*/ 118 h 701"/>
                  <a:gd name="T56" fmla="*/ 523 w 540"/>
                  <a:gd name="T57" fmla="*/ 417 h 701"/>
                  <a:gd name="T58" fmla="*/ 536 w 540"/>
                  <a:gd name="T59" fmla="*/ 485 h 701"/>
                  <a:gd name="T60" fmla="*/ 539 w 540"/>
                  <a:gd name="T61" fmla="*/ 541 h 701"/>
                  <a:gd name="T62" fmla="*/ 529 w 540"/>
                  <a:gd name="T63" fmla="*/ 581 h 701"/>
                  <a:gd name="T64" fmla="*/ 513 w 540"/>
                  <a:gd name="T65" fmla="*/ 609 h 701"/>
                  <a:gd name="T66" fmla="*/ 521 w 540"/>
                  <a:gd name="T67" fmla="*/ 635 h 701"/>
                  <a:gd name="T68" fmla="*/ 299 w 540"/>
                  <a:gd name="T69" fmla="*/ 701 h 7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40" h="701">
                    <a:moveTo>
                      <a:pt x="299" y="701"/>
                    </a:moveTo>
                    <a:cubicBezTo>
                      <a:pt x="294" y="681"/>
                      <a:pt x="294" y="681"/>
                      <a:pt x="294" y="681"/>
                    </a:cubicBezTo>
                    <a:cubicBezTo>
                      <a:pt x="294" y="681"/>
                      <a:pt x="243" y="683"/>
                      <a:pt x="222" y="660"/>
                    </a:cubicBezTo>
                    <a:cubicBezTo>
                      <a:pt x="222" y="660"/>
                      <a:pt x="41" y="473"/>
                      <a:pt x="13" y="439"/>
                    </a:cubicBezTo>
                    <a:cubicBezTo>
                      <a:pt x="13" y="439"/>
                      <a:pt x="0" y="375"/>
                      <a:pt x="62" y="384"/>
                    </a:cubicBezTo>
                    <a:cubicBezTo>
                      <a:pt x="62" y="384"/>
                      <a:pt x="73" y="381"/>
                      <a:pt x="89" y="395"/>
                    </a:cubicBezTo>
                    <a:cubicBezTo>
                      <a:pt x="162" y="465"/>
                      <a:pt x="162" y="465"/>
                      <a:pt x="162" y="465"/>
                    </a:cubicBezTo>
                    <a:cubicBezTo>
                      <a:pt x="74" y="147"/>
                      <a:pt x="74" y="147"/>
                      <a:pt x="74" y="147"/>
                    </a:cubicBezTo>
                    <a:cubicBezTo>
                      <a:pt x="71" y="137"/>
                      <a:pt x="71" y="126"/>
                      <a:pt x="73" y="115"/>
                    </a:cubicBezTo>
                    <a:cubicBezTo>
                      <a:pt x="77" y="102"/>
                      <a:pt x="85" y="86"/>
                      <a:pt x="106" y="80"/>
                    </a:cubicBezTo>
                    <a:cubicBezTo>
                      <a:pt x="106" y="80"/>
                      <a:pt x="118" y="77"/>
                      <a:pt x="133" y="85"/>
                    </a:cubicBezTo>
                    <a:cubicBezTo>
                      <a:pt x="145" y="93"/>
                      <a:pt x="149" y="106"/>
                      <a:pt x="154" y="120"/>
                    </a:cubicBezTo>
                    <a:cubicBezTo>
                      <a:pt x="233" y="369"/>
                      <a:pt x="233" y="369"/>
                      <a:pt x="233" y="369"/>
                    </a:cubicBezTo>
                    <a:cubicBezTo>
                      <a:pt x="159" y="85"/>
                      <a:pt x="159" y="85"/>
                      <a:pt x="159" y="85"/>
                    </a:cubicBezTo>
                    <a:cubicBezTo>
                      <a:pt x="155" y="69"/>
                      <a:pt x="150" y="40"/>
                      <a:pt x="158" y="27"/>
                    </a:cubicBezTo>
                    <a:cubicBezTo>
                      <a:pt x="166" y="15"/>
                      <a:pt x="182" y="5"/>
                      <a:pt x="199" y="5"/>
                    </a:cubicBezTo>
                    <a:cubicBezTo>
                      <a:pt x="199" y="5"/>
                      <a:pt x="229" y="8"/>
                      <a:pt x="243" y="46"/>
                    </a:cubicBezTo>
                    <a:cubicBezTo>
                      <a:pt x="322" y="318"/>
                      <a:pt x="322" y="318"/>
                      <a:pt x="322" y="318"/>
                    </a:cubicBezTo>
                    <a:cubicBezTo>
                      <a:pt x="269" y="93"/>
                      <a:pt x="269" y="93"/>
                      <a:pt x="269" y="93"/>
                    </a:cubicBezTo>
                    <a:cubicBezTo>
                      <a:pt x="264" y="75"/>
                      <a:pt x="255" y="31"/>
                      <a:pt x="272" y="18"/>
                    </a:cubicBezTo>
                    <a:cubicBezTo>
                      <a:pt x="277" y="15"/>
                      <a:pt x="283" y="13"/>
                      <a:pt x="290" y="11"/>
                    </a:cubicBezTo>
                    <a:cubicBezTo>
                      <a:pt x="290" y="11"/>
                      <a:pt x="312" y="0"/>
                      <a:pt x="332" y="33"/>
                    </a:cubicBezTo>
                    <a:cubicBezTo>
                      <a:pt x="335" y="38"/>
                      <a:pt x="341" y="55"/>
                      <a:pt x="343" y="62"/>
                    </a:cubicBezTo>
                    <a:cubicBezTo>
                      <a:pt x="418" y="306"/>
                      <a:pt x="418" y="306"/>
                      <a:pt x="418" y="306"/>
                    </a:cubicBezTo>
                    <a:cubicBezTo>
                      <a:pt x="377" y="138"/>
                      <a:pt x="377" y="138"/>
                      <a:pt x="377" y="138"/>
                    </a:cubicBezTo>
                    <a:cubicBezTo>
                      <a:pt x="373" y="121"/>
                      <a:pt x="372" y="100"/>
                      <a:pt x="386" y="89"/>
                    </a:cubicBezTo>
                    <a:cubicBezTo>
                      <a:pt x="390" y="85"/>
                      <a:pt x="396" y="83"/>
                      <a:pt x="402" y="82"/>
                    </a:cubicBezTo>
                    <a:cubicBezTo>
                      <a:pt x="402" y="82"/>
                      <a:pt x="436" y="73"/>
                      <a:pt x="449" y="118"/>
                    </a:cubicBezTo>
                    <a:cubicBezTo>
                      <a:pt x="523" y="417"/>
                      <a:pt x="523" y="417"/>
                      <a:pt x="523" y="417"/>
                    </a:cubicBezTo>
                    <a:cubicBezTo>
                      <a:pt x="536" y="485"/>
                      <a:pt x="536" y="485"/>
                      <a:pt x="536" y="485"/>
                    </a:cubicBezTo>
                    <a:cubicBezTo>
                      <a:pt x="539" y="503"/>
                      <a:pt x="540" y="522"/>
                      <a:pt x="539" y="541"/>
                    </a:cubicBezTo>
                    <a:cubicBezTo>
                      <a:pt x="537" y="553"/>
                      <a:pt x="535" y="568"/>
                      <a:pt x="529" y="581"/>
                    </a:cubicBezTo>
                    <a:cubicBezTo>
                      <a:pt x="529" y="581"/>
                      <a:pt x="520" y="607"/>
                      <a:pt x="513" y="609"/>
                    </a:cubicBezTo>
                    <a:cubicBezTo>
                      <a:pt x="521" y="635"/>
                      <a:pt x="521" y="635"/>
                      <a:pt x="521" y="635"/>
                    </a:cubicBezTo>
                    <a:lnTo>
                      <a:pt x="299" y="701"/>
                    </a:lnTo>
                    <a:close/>
                  </a:path>
                </a:pathLst>
              </a:custGeom>
              <a:solidFill>
                <a:srgbClr val="EDBE8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Freeform 183"/>
              <p:cNvSpPr/>
              <p:nvPr/>
            </p:nvSpPr>
            <p:spPr bwMode="auto">
              <a:xfrm>
                <a:off x="6897688" y="4506913"/>
                <a:ext cx="709613" cy="304800"/>
              </a:xfrm>
              <a:custGeom>
                <a:gdLst>
                  <a:gd name="T0" fmla="*/ 447 w 447"/>
                  <a:gd name="T1" fmla="*/ 50 h 192"/>
                  <a:gd name="T2" fmla="*/ 433 w 447"/>
                  <a:gd name="T3" fmla="*/ 0 h 192"/>
                  <a:gd name="T4" fmla="*/ 0 w 447"/>
                  <a:gd name="T5" fmla="*/ 142 h 192"/>
                  <a:gd name="T6" fmla="*/ 15 w 447"/>
                  <a:gd name="T7" fmla="*/ 192 h 192"/>
                  <a:gd name="T8" fmla="*/ 447 w 447"/>
                  <a:gd name="T9" fmla="*/ 50 h 192"/>
                </a:gdLst>
                <a:cxnLst>
                  <a:cxn ang="0">
                    <a:pos x="T0" y="T1"/>
                  </a:cxn>
                  <a:cxn ang="0">
                    <a:pos x="T2" y="T3"/>
                  </a:cxn>
                  <a:cxn ang="0">
                    <a:pos x="T4" y="T5"/>
                  </a:cxn>
                  <a:cxn ang="0">
                    <a:pos x="T6" y="T7"/>
                  </a:cxn>
                  <a:cxn ang="0">
                    <a:pos x="T8" y="T9"/>
                  </a:cxn>
                </a:cxnLst>
                <a:rect l="0" t="0" r="r" b="b"/>
                <a:pathLst>
                  <a:path w="447" h="192">
                    <a:moveTo>
                      <a:pt x="447" y="50"/>
                    </a:moveTo>
                    <a:lnTo>
                      <a:pt x="433" y="0"/>
                    </a:lnTo>
                    <a:lnTo>
                      <a:pt x="0" y="142"/>
                    </a:lnTo>
                    <a:lnTo>
                      <a:pt x="15" y="192"/>
                    </a:lnTo>
                    <a:lnTo>
                      <a:pt x="447" y="5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 name="Freeform 184"/>
              <p:cNvSpPr/>
              <p:nvPr/>
            </p:nvSpPr>
            <p:spPr bwMode="auto">
              <a:xfrm>
                <a:off x="6880226" y="4572000"/>
                <a:ext cx="1279525" cy="2284413"/>
              </a:xfrm>
              <a:custGeom>
                <a:gdLst>
                  <a:gd name="T0" fmla="*/ 301 w 528"/>
                  <a:gd name="T1" fmla="*/ 0 h 944"/>
                  <a:gd name="T2" fmla="*/ 311 w 528"/>
                  <a:gd name="T3" fmla="*/ 43 h 944"/>
                  <a:gd name="T4" fmla="*/ 478 w 528"/>
                  <a:gd name="T5" fmla="*/ 714 h 944"/>
                  <a:gd name="T6" fmla="*/ 528 w 528"/>
                  <a:gd name="T7" fmla="*/ 944 h 944"/>
                  <a:gd name="T8" fmla="*/ 150 w 528"/>
                  <a:gd name="T9" fmla="*/ 944 h 944"/>
                  <a:gd name="T10" fmla="*/ 48 w 528"/>
                  <a:gd name="T11" fmla="*/ 302 h 944"/>
                  <a:gd name="T12" fmla="*/ 0 w 528"/>
                  <a:gd name="T13" fmla="*/ 99 h 944"/>
                  <a:gd name="T14" fmla="*/ 65 w 528"/>
                  <a:gd name="T15" fmla="*/ 78 h 944"/>
                  <a:gd name="T16" fmla="*/ 301 w 528"/>
                  <a:gd name="T17" fmla="*/ 0 h 9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28" h="944">
                    <a:moveTo>
                      <a:pt x="301" y="0"/>
                    </a:moveTo>
                    <a:cubicBezTo>
                      <a:pt x="311" y="43"/>
                      <a:pt x="311" y="43"/>
                      <a:pt x="311" y="43"/>
                    </a:cubicBezTo>
                    <a:cubicBezTo>
                      <a:pt x="311" y="43"/>
                      <a:pt x="407" y="409"/>
                      <a:pt x="478" y="714"/>
                    </a:cubicBezTo>
                    <a:cubicBezTo>
                      <a:pt x="501" y="813"/>
                      <a:pt x="520" y="898"/>
                      <a:pt x="528" y="944"/>
                    </a:cubicBezTo>
                    <a:cubicBezTo>
                      <a:pt x="150" y="944"/>
                      <a:pt x="150" y="944"/>
                      <a:pt x="150" y="944"/>
                    </a:cubicBezTo>
                    <a:cubicBezTo>
                      <a:pt x="144" y="792"/>
                      <a:pt x="48" y="302"/>
                      <a:pt x="48" y="302"/>
                    </a:cubicBezTo>
                    <a:cubicBezTo>
                      <a:pt x="0" y="99"/>
                      <a:pt x="0" y="99"/>
                      <a:pt x="0" y="99"/>
                    </a:cubicBezTo>
                    <a:cubicBezTo>
                      <a:pt x="65" y="78"/>
                      <a:pt x="65" y="78"/>
                      <a:pt x="65" y="78"/>
                    </a:cubicBezTo>
                    <a:lnTo>
                      <a:pt x="301" y="0"/>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Freeform 185"/>
              <p:cNvSpPr/>
              <p:nvPr/>
            </p:nvSpPr>
            <p:spPr bwMode="auto">
              <a:xfrm>
                <a:off x="7580313" y="4867275"/>
                <a:ext cx="68263" cy="73025"/>
              </a:xfrm>
              <a:custGeom>
                <a:gdLst>
                  <a:gd name="T0" fmla="*/ 6 w 28"/>
                  <a:gd name="T1" fmla="*/ 4 h 30"/>
                  <a:gd name="T2" fmla="*/ 24 w 28"/>
                  <a:gd name="T3" fmla="*/ 6 h 30"/>
                  <a:gd name="T4" fmla="*/ 22 w 28"/>
                  <a:gd name="T5" fmla="*/ 25 h 30"/>
                  <a:gd name="T6" fmla="*/ 4 w 28"/>
                  <a:gd name="T7" fmla="*/ 23 h 30"/>
                  <a:gd name="T8" fmla="*/ 6 w 28"/>
                  <a:gd name="T9" fmla="*/ 4 h 30"/>
                </a:gdLst>
                <a:cxnLst>
                  <a:cxn ang="0">
                    <a:pos x="T0" y="T1"/>
                  </a:cxn>
                  <a:cxn ang="0">
                    <a:pos x="T2" y="T3"/>
                  </a:cxn>
                  <a:cxn ang="0">
                    <a:pos x="T4" y="T5"/>
                  </a:cxn>
                  <a:cxn ang="0">
                    <a:pos x="T6" y="T7"/>
                  </a:cxn>
                  <a:cxn ang="0">
                    <a:pos x="T8" y="T9"/>
                  </a:cxn>
                </a:cxnLst>
                <a:rect l="0" t="0" r="r" b="b"/>
                <a:pathLst>
                  <a:path w="28" h="30">
                    <a:moveTo>
                      <a:pt x="6" y="4"/>
                    </a:moveTo>
                    <a:cubicBezTo>
                      <a:pt x="11" y="0"/>
                      <a:pt x="19" y="0"/>
                      <a:pt x="24" y="6"/>
                    </a:cubicBezTo>
                    <a:cubicBezTo>
                      <a:pt x="28" y="12"/>
                      <a:pt x="28" y="20"/>
                      <a:pt x="22" y="25"/>
                    </a:cubicBezTo>
                    <a:cubicBezTo>
                      <a:pt x="17" y="30"/>
                      <a:pt x="9" y="29"/>
                      <a:pt x="4" y="23"/>
                    </a:cubicBezTo>
                    <a:cubicBezTo>
                      <a:pt x="0" y="18"/>
                      <a:pt x="1" y="9"/>
                      <a:pt x="6"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Freeform 186"/>
              <p:cNvSpPr/>
              <p:nvPr/>
            </p:nvSpPr>
            <p:spPr bwMode="auto">
              <a:xfrm>
                <a:off x="7610476" y="4968875"/>
                <a:ext cx="66675" cy="73025"/>
              </a:xfrm>
              <a:custGeom>
                <a:gdLst>
                  <a:gd name="T0" fmla="*/ 6 w 28"/>
                  <a:gd name="T1" fmla="*/ 5 h 30"/>
                  <a:gd name="T2" fmla="*/ 23 w 28"/>
                  <a:gd name="T3" fmla="*/ 6 h 30"/>
                  <a:gd name="T4" fmla="*/ 22 w 28"/>
                  <a:gd name="T5" fmla="*/ 25 h 30"/>
                  <a:gd name="T6" fmla="*/ 4 w 28"/>
                  <a:gd name="T7" fmla="*/ 24 h 30"/>
                  <a:gd name="T8" fmla="*/ 6 w 28"/>
                  <a:gd name="T9" fmla="*/ 5 h 30"/>
                </a:gdLst>
                <a:cxnLst>
                  <a:cxn ang="0">
                    <a:pos x="T0" y="T1"/>
                  </a:cxn>
                  <a:cxn ang="0">
                    <a:pos x="T2" y="T3"/>
                  </a:cxn>
                  <a:cxn ang="0">
                    <a:pos x="T4" y="T5"/>
                  </a:cxn>
                  <a:cxn ang="0">
                    <a:pos x="T6" y="T7"/>
                  </a:cxn>
                  <a:cxn ang="0">
                    <a:pos x="T8" y="T9"/>
                  </a:cxn>
                </a:cxnLst>
                <a:rect l="0" t="0" r="r" b="b"/>
                <a:pathLst>
                  <a:path w="28" h="30">
                    <a:moveTo>
                      <a:pt x="6" y="5"/>
                    </a:moveTo>
                    <a:cubicBezTo>
                      <a:pt x="11" y="0"/>
                      <a:pt x="19" y="1"/>
                      <a:pt x="23" y="6"/>
                    </a:cubicBezTo>
                    <a:cubicBezTo>
                      <a:pt x="28" y="12"/>
                      <a:pt x="27" y="21"/>
                      <a:pt x="22" y="25"/>
                    </a:cubicBezTo>
                    <a:cubicBezTo>
                      <a:pt x="17" y="30"/>
                      <a:pt x="9" y="29"/>
                      <a:pt x="4" y="24"/>
                    </a:cubicBezTo>
                    <a:cubicBezTo>
                      <a:pt x="0" y="18"/>
                      <a:pt x="0" y="9"/>
                      <a:pt x="6"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7" name="Freeform 187"/>
              <p:cNvSpPr/>
              <p:nvPr/>
            </p:nvSpPr>
            <p:spPr bwMode="auto">
              <a:xfrm>
                <a:off x="7634288" y="5072063"/>
                <a:ext cx="69850" cy="73025"/>
              </a:xfrm>
              <a:custGeom>
                <a:gdLst>
                  <a:gd name="T0" fmla="*/ 6 w 29"/>
                  <a:gd name="T1" fmla="*/ 5 h 30"/>
                  <a:gd name="T2" fmla="*/ 24 w 29"/>
                  <a:gd name="T3" fmla="*/ 6 h 30"/>
                  <a:gd name="T4" fmla="*/ 23 w 29"/>
                  <a:gd name="T5" fmla="*/ 25 h 30"/>
                  <a:gd name="T6" fmla="*/ 5 w 29"/>
                  <a:gd name="T7" fmla="*/ 24 h 30"/>
                  <a:gd name="T8" fmla="*/ 6 w 29"/>
                  <a:gd name="T9" fmla="*/ 5 h 30"/>
                </a:gdLst>
                <a:cxnLst>
                  <a:cxn ang="0">
                    <a:pos x="T0" y="T1"/>
                  </a:cxn>
                  <a:cxn ang="0">
                    <a:pos x="T2" y="T3"/>
                  </a:cxn>
                  <a:cxn ang="0">
                    <a:pos x="T4" y="T5"/>
                  </a:cxn>
                  <a:cxn ang="0">
                    <a:pos x="T6" y="T7"/>
                  </a:cxn>
                  <a:cxn ang="0">
                    <a:pos x="T8" y="T9"/>
                  </a:cxn>
                </a:cxnLst>
                <a:rect l="0" t="0" r="r" b="b"/>
                <a:pathLst>
                  <a:path w="28" h="30">
                    <a:moveTo>
                      <a:pt x="6" y="5"/>
                    </a:moveTo>
                    <a:cubicBezTo>
                      <a:pt x="12" y="0"/>
                      <a:pt x="20" y="0"/>
                      <a:pt x="24" y="6"/>
                    </a:cubicBezTo>
                    <a:cubicBezTo>
                      <a:pt x="29" y="12"/>
                      <a:pt x="28" y="21"/>
                      <a:pt x="23" y="25"/>
                    </a:cubicBezTo>
                    <a:cubicBezTo>
                      <a:pt x="17" y="30"/>
                      <a:pt x="9" y="29"/>
                      <a:pt x="5" y="24"/>
                    </a:cubicBezTo>
                    <a:cubicBezTo>
                      <a:pt x="0" y="18"/>
                      <a:pt x="1" y="9"/>
                      <a:pt x="6"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8" name="Freeform 188"/>
              <p:cNvSpPr/>
              <p:nvPr/>
            </p:nvSpPr>
            <p:spPr bwMode="auto">
              <a:xfrm>
                <a:off x="6461126" y="3265488"/>
                <a:ext cx="174625" cy="184150"/>
              </a:xfrm>
              <a:custGeom>
                <a:gdLst>
                  <a:gd name="T0" fmla="*/ 18 w 72"/>
                  <a:gd name="T1" fmla="*/ 75 h 76"/>
                  <a:gd name="T2" fmla="*/ 65 w 72"/>
                  <a:gd name="T3" fmla="*/ 60 h 76"/>
                  <a:gd name="T4" fmla="*/ 70 w 72"/>
                  <a:gd name="T5" fmla="*/ 50 h 76"/>
                  <a:gd name="T6" fmla="*/ 62 w 72"/>
                  <a:gd name="T7" fmla="*/ 22 h 76"/>
                  <a:gd name="T8" fmla="*/ 27 w 72"/>
                  <a:gd name="T9" fmla="*/ 5 h 76"/>
                  <a:gd name="T10" fmla="*/ 1 w 72"/>
                  <a:gd name="T11" fmla="*/ 34 h 76"/>
                  <a:gd name="T12" fmla="*/ 6 w 72"/>
                  <a:gd name="T13" fmla="*/ 60 h 76"/>
                  <a:gd name="T14" fmla="*/ 8 w 72"/>
                  <a:gd name="T15" fmla="*/ 69 h 76"/>
                  <a:gd name="T16" fmla="*/ 18 w 72"/>
                  <a:gd name="T17" fmla="*/ 75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76">
                    <a:moveTo>
                      <a:pt x="18" y="75"/>
                    </a:moveTo>
                    <a:cubicBezTo>
                      <a:pt x="65" y="60"/>
                      <a:pt x="65" y="60"/>
                      <a:pt x="65" y="60"/>
                    </a:cubicBezTo>
                    <a:cubicBezTo>
                      <a:pt x="69" y="59"/>
                      <a:pt x="72" y="54"/>
                      <a:pt x="70" y="50"/>
                    </a:cubicBezTo>
                    <a:cubicBezTo>
                      <a:pt x="62" y="22"/>
                      <a:pt x="62" y="22"/>
                      <a:pt x="62" y="22"/>
                    </a:cubicBezTo>
                    <a:cubicBezTo>
                      <a:pt x="62" y="22"/>
                      <a:pt x="54" y="0"/>
                      <a:pt x="27" y="5"/>
                    </a:cubicBezTo>
                    <a:cubicBezTo>
                      <a:pt x="27" y="5"/>
                      <a:pt x="5" y="10"/>
                      <a:pt x="1" y="34"/>
                    </a:cubicBezTo>
                    <a:cubicBezTo>
                      <a:pt x="1" y="34"/>
                      <a:pt x="0" y="43"/>
                      <a:pt x="6" y="60"/>
                    </a:cubicBezTo>
                    <a:cubicBezTo>
                      <a:pt x="8" y="69"/>
                      <a:pt x="8" y="69"/>
                      <a:pt x="8" y="69"/>
                    </a:cubicBezTo>
                    <a:cubicBezTo>
                      <a:pt x="10" y="74"/>
                      <a:pt x="14" y="76"/>
                      <a:pt x="18" y="75"/>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Freeform 189"/>
              <p:cNvSpPr/>
              <p:nvPr/>
            </p:nvSpPr>
            <p:spPr bwMode="auto">
              <a:xfrm>
                <a:off x="6665913" y="3090863"/>
                <a:ext cx="166688" cy="177800"/>
              </a:xfrm>
              <a:custGeom>
                <a:gdLst>
                  <a:gd name="T0" fmla="*/ 18 w 69"/>
                  <a:gd name="T1" fmla="*/ 72 h 73"/>
                  <a:gd name="T2" fmla="*/ 63 w 69"/>
                  <a:gd name="T3" fmla="*/ 57 h 73"/>
                  <a:gd name="T4" fmla="*/ 68 w 69"/>
                  <a:gd name="T5" fmla="*/ 48 h 73"/>
                  <a:gd name="T6" fmla="*/ 60 w 69"/>
                  <a:gd name="T7" fmla="*/ 21 h 73"/>
                  <a:gd name="T8" fmla="*/ 27 w 69"/>
                  <a:gd name="T9" fmla="*/ 5 h 73"/>
                  <a:gd name="T10" fmla="*/ 1 w 69"/>
                  <a:gd name="T11" fmla="*/ 32 h 73"/>
                  <a:gd name="T12" fmla="*/ 6 w 69"/>
                  <a:gd name="T13" fmla="*/ 58 h 73"/>
                  <a:gd name="T14" fmla="*/ 9 w 69"/>
                  <a:gd name="T15" fmla="*/ 67 h 73"/>
                  <a:gd name="T16" fmla="*/ 18 w 69"/>
                  <a:gd name="T17" fmla="*/ 72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73">
                    <a:moveTo>
                      <a:pt x="18" y="72"/>
                    </a:moveTo>
                    <a:cubicBezTo>
                      <a:pt x="63" y="57"/>
                      <a:pt x="63" y="57"/>
                      <a:pt x="63" y="57"/>
                    </a:cubicBezTo>
                    <a:cubicBezTo>
                      <a:pt x="67" y="56"/>
                      <a:pt x="69" y="52"/>
                      <a:pt x="68" y="48"/>
                    </a:cubicBezTo>
                    <a:cubicBezTo>
                      <a:pt x="60" y="21"/>
                      <a:pt x="60" y="21"/>
                      <a:pt x="60" y="21"/>
                    </a:cubicBezTo>
                    <a:cubicBezTo>
                      <a:pt x="60" y="21"/>
                      <a:pt x="53" y="0"/>
                      <a:pt x="27" y="5"/>
                    </a:cubicBezTo>
                    <a:cubicBezTo>
                      <a:pt x="27" y="5"/>
                      <a:pt x="5" y="10"/>
                      <a:pt x="1" y="32"/>
                    </a:cubicBezTo>
                    <a:cubicBezTo>
                      <a:pt x="1" y="32"/>
                      <a:pt x="0" y="42"/>
                      <a:pt x="6" y="58"/>
                    </a:cubicBezTo>
                    <a:cubicBezTo>
                      <a:pt x="9" y="67"/>
                      <a:pt x="9" y="67"/>
                      <a:pt x="9" y="67"/>
                    </a:cubicBezTo>
                    <a:cubicBezTo>
                      <a:pt x="10" y="71"/>
                      <a:pt x="14" y="73"/>
                      <a:pt x="18" y="72"/>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Freeform 190"/>
              <p:cNvSpPr/>
              <p:nvPr/>
            </p:nvSpPr>
            <p:spPr bwMode="auto">
              <a:xfrm>
                <a:off x="6921501" y="3098800"/>
                <a:ext cx="142875" cy="147638"/>
              </a:xfrm>
              <a:custGeom>
                <a:gdLst>
                  <a:gd name="T0" fmla="*/ 14 w 59"/>
                  <a:gd name="T1" fmla="*/ 60 h 61"/>
                  <a:gd name="T2" fmla="*/ 53 w 59"/>
                  <a:gd name="T3" fmla="*/ 49 h 61"/>
                  <a:gd name="T4" fmla="*/ 58 w 59"/>
                  <a:gd name="T5" fmla="*/ 41 h 61"/>
                  <a:gd name="T6" fmla="*/ 52 w 59"/>
                  <a:gd name="T7" fmla="*/ 18 h 61"/>
                  <a:gd name="T8" fmla="*/ 24 w 59"/>
                  <a:gd name="T9" fmla="*/ 3 h 61"/>
                  <a:gd name="T10" fmla="*/ 1 w 59"/>
                  <a:gd name="T11" fmla="*/ 25 h 61"/>
                  <a:gd name="T12" fmla="*/ 4 w 59"/>
                  <a:gd name="T13" fmla="*/ 48 h 61"/>
                  <a:gd name="T14" fmla="*/ 6 w 59"/>
                  <a:gd name="T15" fmla="*/ 55 h 61"/>
                  <a:gd name="T16" fmla="*/ 14 w 59"/>
                  <a:gd name="T17" fmla="*/ 60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9" h="61">
                    <a:moveTo>
                      <a:pt x="14" y="60"/>
                    </a:moveTo>
                    <a:cubicBezTo>
                      <a:pt x="53" y="49"/>
                      <a:pt x="53" y="49"/>
                      <a:pt x="53" y="49"/>
                    </a:cubicBezTo>
                    <a:cubicBezTo>
                      <a:pt x="57" y="48"/>
                      <a:pt x="59" y="45"/>
                      <a:pt x="58" y="41"/>
                    </a:cubicBezTo>
                    <a:cubicBezTo>
                      <a:pt x="52" y="18"/>
                      <a:pt x="52" y="18"/>
                      <a:pt x="52" y="18"/>
                    </a:cubicBezTo>
                    <a:cubicBezTo>
                      <a:pt x="52" y="18"/>
                      <a:pt x="46" y="0"/>
                      <a:pt x="24" y="3"/>
                    </a:cubicBezTo>
                    <a:cubicBezTo>
                      <a:pt x="24" y="3"/>
                      <a:pt x="5" y="6"/>
                      <a:pt x="1" y="25"/>
                    </a:cubicBezTo>
                    <a:cubicBezTo>
                      <a:pt x="1" y="25"/>
                      <a:pt x="0" y="33"/>
                      <a:pt x="4" y="48"/>
                    </a:cubicBezTo>
                    <a:cubicBezTo>
                      <a:pt x="6" y="55"/>
                      <a:pt x="6" y="55"/>
                      <a:pt x="6" y="55"/>
                    </a:cubicBezTo>
                    <a:cubicBezTo>
                      <a:pt x="7" y="59"/>
                      <a:pt x="10" y="61"/>
                      <a:pt x="14" y="60"/>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1" name="Freeform 191"/>
              <p:cNvSpPr/>
              <p:nvPr/>
            </p:nvSpPr>
            <p:spPr bwMode="auto">
              <a:xfrm>
                <a:off x="7196138" y="3268663"/>
                <a:ext cx="139700" cy="144463"/>
              </a:xfrm>
              <a:custGeom>
                <a:gdLst>
                  <a:gd name="T0" fmla="*/ 13 w 58"/>
                  <a:gd name="T1" fmla="*/ 59 h 60"/>
                  <a:gd name="T2" fmla="*/ 52 w 58"/>
                  <a:gd name="T3" fmla="*/ 49 h 60"/>
                  <a:gd name="T4" fmla="*/ 57 w 58"/>
                  <a:gd name="T5" fmla="*/ 41 h 60"/>
                  <a:gd name="T6" fmla="*/ 51 w 58"/>
                  <a:gd name="T7" fmla="*/ 18 h 60"/>
                  <a:gd name="T8" fmla="*/ 24 w 58"/>
                  <a:gd name="T9" fmla="*/ 3 h 60"/>
                  <a:gd name="T10" fmla="*/ 1 w 58"/>
                  <a:gd name="T11" fmla="*/ 25 h 60"/>
                  <a:gd name="T12" fmla="*/ 4 w 58"/>
                  <a:gd name="T13" fmla="*/ 47 h 60"/>
                  <a:gd name="T14" fmla="*/ 6 w 58"/>
                  <a:gd name="T15" fmla="*/ 54 h 60"/>
                  <a:gd name="T16" fmla="*/ 13 w 58"/>
                  <a:gd name="T17" fmla="*/ 59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60">
                    <a:moveTo>
                      <a:pt x="13" y="59"/>
                    </a:moveTo>
                    <a:cubicBezTo>
                      <a:pt x="52" y="49"/>
                      <a:pt x="52" y="49"/>
                      <a:pt x="52" y="49"/>
                    </a:cubicBezTo>
                    <a:cubicBezTo>
                      <a:pt x="56" y="48"/>
                      <a:pt x="58" y="44"/>
                      <a:pt x="57" y="41"/>
                    </a:cubicBezTo>
                    <a:cubicBezTo>
                      <a:pt x="51" y="18"/>
                      <a:pt x="51" y="18"/>
                      <a:pt x="51" y="18"/>
                    </a:cubicBezTo>
                    <a:cubicBezTo>
                      <a:pt x="51" y="18"/>
                      <a:pt x="45" y="0"/>
                      <a:pt x="24" y="3"/>
                    </a:cubicBezTo>
                    <a:cubicBezTo>
                      <a:pt x="24" y="3"/>
                      <a:pt x="5" y="6"/>
                      <a:pt x="1" y="25"/>
                    </a:cubicBezTo>
                    <a:cubicBezTo>
                      <a:pt x="1" y="25"/>
                      <a:pt x="0" y="33"/>
                      <a:pt x="4" y="47"/>
                    </a:cubicBezTo>
                    <a:cubicBezTo>
                      <a:pt x="6" y="54"/>
                      <a:pt x="6" y="54"/>
                      <a:pt x="6" y="54"/>
                    </a:cubicBezTo>
                    <a:cubicBezTo>
                      <a:pt x="7" y="58"/>
                      <a:pt x="10" y="60"/>
                      <a:pt x="13" y="59"/>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2" name="Freeform 192"/>
              <p:cNvSpPr/>
              <p:nvPr/>
            </p:nvSpPr>
            <p:spPr bwMode="auto">
              <a:xfrm>
                <a:off x="6294438" y="4016375"/>
                <a:ext cx="138113" cy="141288"/>
              </a:xfrm>
              <a:custGeom>
                <a:gdLst>
                  <a:gd name="T0" fmla="*/ 35 w 57"/>
                  <a:gd name="T1" fmla="*/ 57 h 59"/>
                  <a:gd name="T2" fmla="*/ 55 w 57"/>
                  <a:gd name="T3" fmla="*/ 33 h 59"/>
                  <a:gd name="T4" fmla="*/ 53 w 57"/>
                  <a:gd name="T5" fmla="*/ 25 h 59"/>
                  <a:gd name="T6" fmla="*/ 37 w 57"/>
                  <a:gd name="T7" fmla="*/ 11 h 59"/>
                  <a:gd name="T8" fmla="*/ 10 w 57"/>
                  <a:gd name="T9" fmla="*/ 11 h 59"/>
                  <a:gd name="T10" fmla="*/ 8 w 57"/>
                  <a:gd name="T11" fmla="*/ 37 h 59"/>
                  <a:gd name="T12" fmla="*/ 22 w 57"/>
                  <a:gd name="T13" fmla="*/ 52 h 59"/>
                  <a:gd name="T14" fmla="*/ 27 w 57"/>
                  <a:gd name="T15" fmla="*/ 56 h 59"/>
                  <a:gd name="T16" fmla="*/ 35 w 57"/>
                  <a:gd name="T17" fmla="*/ 57 h 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59">
                    <a:moveTo>
                      <a:pt x="35" y="57"/>
                    </a:moveTo>
                    <a:cubicBezTo>
                      <a:pt x="55" y="33"/>
                      <a:pt x="55" y="33"/>
                      <a:pt x="55" y="33"/>
                    </a:cubicBezTo>
                    <a:cubicBezTo>
                      <a:pt x="57" y="30"/>
                      <a:pt x="56" y="27"/>
                      <a:pt x="53" y="25"/>
                    </a:cubicBezTo>
                    <a:cubicBezTo>
                      <a:pt x="37" y="11"/>
                      <a:pt x="37" y="11"/>
                      <a:pt x="37" y="11"/>
                    </a:cubicBezTo>
                    <a:cubicBezTo>
                      <a:pt x="37" y="11"/>
                      <a:pt x="23" y="0"/>
                      <a:pt x="10" y="11"/>
                    </a:cubicBezTo>
                    <a:cubicBezTo>
                      <a:pt x="10" y="11"/>
                      <a:pt x="0" y="21"/>
                      <a:pt x="8" y="37"/>
                    </a:cubicBezTo>
                    <a:cubicBezTo>
                      <a:pt x="8" y="37"/>
                      <a:pt x="11" y="43"/>
                      <a:pt x="22" y="52"/>
                    </a:cubicBezTo>
                    <a:cubicBezTo>
                      <a:pt x="27" y="56"/>
                      <a:pt x="27" y="56"/>
                      <a:pt x="27" y="56"/>
                    </a:cubicBezTo>
                    <a:cubicBezTo>
                      <a:pt x="30" y="58"/>
                      <a:pt x="33" y="59"/>
                      <a:pt x="35" y="57"/>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Freeform 193"/>
              <p:cNvSpPr/>
              <p:nvPr/>
            </p:nvSpPr>
            <p:spPr bwMode="auto">
              <a:xfrm>
                <a:off x="4319588" y="2792413"/>
                <a:ext cx="219075" cy="139700"/>
              </a:xfrm>
              <a:custGeom>
                <a:gdLst>
                  <a:gd name="T0" fmla="*/ 67 w 90"/>
                  <a:gd name="T1" fmla="*/ 0 h 58"/>
                  <a:gd name="T2" fmla="*/ 67 w 90"/>
                  <a:gd name="T3" fmla="*/ 29 h 58"/>
                  <a:gd name="T4" fmla="*/ 50 w 90"/>
                  <a:gd name="T5" fmla="*/ 46 h 58"/>
                  <a:gd name="T6" fmla="*/ 3 w 90"/>
                  <a:gd name="T7" fmla="*/ 46 h 58"/>
                  <a:gd name="T8" fmla="*/ 0 w 90"/>
                  <a:gd name="T9" fmla="*/ 58 h 58"/>
                  <a:gd name="T10" fmla="*/ 88 w 90"/>
                  <a:gd name="T11" fmla="*/ 58 h 58"/>
                  <a:gd name="T12" fmla="*/ 90 w 90"/>
                  <a:gd name="T13" fmla="*/ 46 h 58"/>
                  <a:gd name="T14" fmla="*/ 80 w 90"/>
                  <a:gd name="T15" fmla="*/ 34 h 58"/>
                  <a:gd name="T16" fmla="*/ 80 w 90"/>
                  <a:gd name="T17" fmla="*/ 8 h 58"/>
                  <a:gd name="T18" fmla="*/ 67 w 90"/>
                  <a:gd name="T19" fmla="*/ 0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0" h="57">
                    <a:moveTo>
                      <a:pt x="67" y="0"/>
                    </a:moveTo>
                    <a:cubicBezTo>
                      <a:pt x="67" y="29"/>
                      <a:pt x="67" y="29"/>
                      <a:pt x="67" y="29"/>
                    </a:cubicBezTo>
                    <a:cubicBezTo>
                      <a:pt x="67" y="38"/>
                      <a:pt x="59" y="46"/>
                      <a:pt x="50" y="46"/>
                    </a:cubicBezTo>
                    <a:cubicBezTo>
                      <a:pt x="3" y="46"/>
                      <a:pt x="3" y="46"/>
                      <a:pt x="3" y="46"/>
                    </a:cubicBezTo>
                    <a:cubicBezTo>
                      <a:pt x="0" y="58"/>
                      <a:pt x="0" y="58"/>
                      <a:pt x="0" y="58"/>
                    </a:cubicBezTo>
                    <a:cubicBezTo>
                      <a:pt x="88" y="58"/>
                      <a:pt x="88" y="58"/>
                      <a:pt x="88" y="58"/>
                    </a:cubicBezTo>
                    <a:cubicBezTo>
                      <a:pt x="89" y="54"/>
                      <a:pt x="90" y="50"/>
                      <a:pt x="90" y="46"/>
                    </a:cubicBezTo>
                    <a:cubicBezTo>
                      <a:pt x="84" y="45"/>
                      <a:pt x="80" y="40"/>
                      <a:pt x="80" y="34"/>
                    </a:cubicBezTo>
                    <a:cubicBezTo>
                      <a:pt x="80" y="8"/>
                      <a:pt x="80" y="8"/>
                      <a:pt x="80" y="8"/>
                    </a:cubicBezTo>
                    <a:cubicBezTo>
                      <a:pt x="76" y="5"/>
                      <a:pt x="72" y="2"/>
                      <a:pt x="67"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Freeform 194"/>
              <p:cNvSpPr/>
              <p:nvPr/>
            </p:nvSpPr>
            <p:spPr bwMode="auto">
              <a:xfrm>
                <a:off x="4513263" y="2811463"/>
                <a:ext cx="26988" cy="92075"/>
              </a:xfrm>
              <a:custGeom>
                <a:gdLst>
                  <a:gd name="T0" fmla="*/ 0 w 11"/>
                  <a:gd name="T1" fmla="*/ 0 h 38"/>
                  <a:gd name="T2" fmla="*/ 0 w 11"/>
                  <a:gd name="T3" fmla="*/ 26 h 38"/>
                  <a:gd name="T4" fmla="*/ 10 w 11"/>
                  <a:gd name="T5" fmla="*/ 38 h 38"/>
                  <a:gd name="T6" fmla="*/ 6 w 11"/>
                  <a:gd name="T7" fmla="*/ 8 h 38"/>
                  <a:gd name="T8" fmla="*/ 0 w 11"/>
                  <a:gd name="T9" fmla="*/ 0 h 38"/>
                </a:gdLst>
                <a:cxnLst>
                  <a:cxn ang="0">
                    <a:pos x="T0" y="T1"/>
                  </a:cxn>
                  <a:cxn ang="0">
                    <a:pos x="T2" y="T3"/>
                  </a:cxn>
                  <a:cxn ang="0">
                    <a:pos x="T4" y="T5"/>
                  </a:cxn>
                  <a:cxn ang="0">
                    <a:pos x="T6" y="T7"/>
                  </a:cxn>
                  <a:cxn ang="0">
                    <a:pos x="T8" y="T9"/>
                  </a:cxn>
                </a:cxnLst>
                <a:rect l="0" t="0" r="r" b="b"/>
                <a:pathLst>
                  <a:path w="11" h="38">
                    <a:moveTo>
                      <a:pt x="0" y="0"/>
                    </a:moveTo>
                    <a:cubicBezTo>
                      <a:pt x="0" y="26"/>
                      <a:pt x="0" y="26"/>
                      <a:pt x="0" y="26"/>
                    </a:cubicBezTo>
                    <a:cubicBezTo>
                      <a:pt x="0" y="32"/>
                      <a:pt x="4" y="37"/>
                      <a:pt x="10" y="38"/>
                    </a:cubicBezTo>
                    <a:cubicBezTo>
                      <a:pt x="11" y="27"/>
                      <a:pt x="11" y="15"/>
                      <a:pt x="6" y="8"/>
                    </a:cubicBezTo>
                    <a:cubicBezTo>
                      <a:pt x="5" y="5"/>
                      <a:pt x="2" y="3"/>
                      <a:pt x="0"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5" name="Freeform 195"/>
              <p:cNvSpPr/>
              <p:nvPr/>
            </p:nvSpPr>
            <p:spPr bwMode="auto">
              <a:xfrm>
                <a:off x="3654426" y="2989263"/>
                <a:ext cx="488950" cy="1366838"/>
              </a:xfrm>
              <a:custGeom>
                <a:gdLst>
                  <a:gd name="T0" fmla="*/ 96 w 202"/>
                  <a:gd name="T1" fmla="*/ 0 h 565"/>
                  <a:gd name="T2" fmla="*/ 86 w 202"/>
                  <a:gd name="T3" fmla="*/ 21 h 565"/>
                  <a:gd name="T4" fmla="*/ 16 w 202"/>
                  <a:gd name="T5" fmla="*/ 304 h 565"/>
                  <a:gd name="T6" fmla="*/ 4 w 202"/>
                  <a:gd name="T7" fmla="*/ 369 h 565"/>
                  <a:gd name="T8" fmla="*/ 1 w 202"/>
                  <a:gd name="T9" fmla="*/ 421 h 565"/>
                  <a:gd name="T10" fmla="*/ 10 w 202"/>
                  <a:gd name="T11" fmla="*/ 459 h 565"/>
                  <a:gd name="T12" fmla="*/ 25 w 202"/>
                  <a:gd name="T13" fmla="*/ 486 h 565"/>
                  <a:gd name="T14" fmla="*/ 18 w 202"/>
                  <a:gd name="T15" fmla="*/ 510 h 565"/>
                  <a:gd name="T16" fmla="*/ 202 w 202"/>
                  <a:gd name="T17" fmla="*/ 565 h 565"/>
                  <a:gd name="T18" fmla="*/ 96 w 202"/>
                  <a:gd name="T19" fmla="*/ 338 h 565"/>
                  <a:gd name="T20" fmla="*/ 96 w 202"/>
                  <a:gd name="T21" fmla="*/ 0 h 5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1" h="565">
                    <a:moveTo>
                      <a:pt x="96" y="0"/>
                    </a:moveTo>
                    <a:cubicBezTo>
                      <a:pt x="92" y="5"/>
                      <a:pt x="88" y="12"/>
                      <a:pt x="86" y="21"/>
                    </a:cubicBezTo>
                    <a:cubicBezTo>
                      <a:pt x="16" y="304"/>
                      <a:pt x="16" y="304"/>
                      <a:pt x="16" y="304"/>
                    </a:cubicBezTo>
                    <a:cubicBezTo>
                      <a:pt x="4" y="369"/>
                      <a:pt x="4" y="369"/>
                      <a:pt x="4" y="369"/>
                    </a:cubicBezTo>
                    <a:cubicBezTo>
                      <a:pt x="1" y="386"/>
                      <a:pt x="0" y="403"/>
                      <a:pt x="1" y="421"/>
                    </a:cubicBezTo>
                    <a:cubicBezTo>
                      <a:pt x="2" y="433"/>
                      <a:pt x="5" y="447"/>
                      <a:pt x="10" y="459"/>
                    </a:cubicBezTo>
                    <a:cubicBezTo>
                      <a:pt x="10" y="459"/>
                      <a:pt x="19" y="484"/>
                      <a:pt x="25" y="486"/>
                    </a:cubicBezTo>
                    <a:cubicBezTo>
                      <a:pt x="18" y="510"/>
                      <a:pt x="18" y="510"/>
                      <a:pt x="18" y="510"/>
                    </a:cubicBezTo>
                    <a:cubicBezTo>
                      <a:pt x="202" y="565"/>
                      <a:pt x="202" y="565"/>
                      <a:pt x="202" y="565"/>
                    </a:cubicBezTo>
                    <a:cubicBezTo>
                      <a:pt x="137" y="511"/>
                      <a:pt x="96" y="429"/>
                      <a:pt x="96" y="338"/>
                    </a:cubicBezTo>
                    <a:cubicBezTo>
                      <a:pt x="96" y="0"/>
                      <a:pt x="96" y="0"/>
                      <a:pt x="9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Freeform 196"/>
              <p:cNvSpPr/>
              <p:nvPr/>
            </p:nvSpPr>
            <p:spPr bwMode="auto">
              <a:xfrm>
                <a:off x="3886201" y="2949575"/>
                <a:ext cx="1003300" cy="1427163"/>
              </a:xfrm>
              <a:custGeom>
                <a:gdLst>
                  <a:gd name="T0" fmla="*/ 86 w 414"/>
                  <a:gd name="T1" fmla="*/ 0 h 590"/>
                  <a:gd name="T2" fmla="*/ 20 w 414"/>
                  <a:gd name="T3" fmla="*/ 216 h 590"/>
                  <a:gd name="T4" fmla="*/ 58 w 414"/>
                  <a:gd name="T5" fmla="*/ 57 h 590"/>
                  <a:gd name="T6" fmla="*/ 50 w 414"/>
                  <a:gd name="T7" fmla="*/ 10 h 590"/>
                  <a:gd name="T8" fmla="*/ 35 w 414"/>
                  <a:gd name="T9" fmla="*/ 3 h 590"/>
                  <a:gd name="T10" fmla="*/ 28 w 414"/>
                  <a:gd name="T11" fmla="*/ 3 h 590"/>
                  <a:gd name="T12" fmla="*/ 0 w 414"/>
                  <a:gd name="T13" fmla="*/ 17 h 590"/>
                  <a:gd name="T14" fmla="*/ 0 w 414"/>
                  <a:gd name="T15" fmla="*/ 355 h 590"/>
                  <a:gd name="T16" fmla="*/ 106 w 414"/>
                  <a:gd name="T17" fmla="*/ 582 h 590"/>
                  <a:gd name="T18" fmla="*/ 132 w 414"/>
                  <a:gd name="T19" fmla="*/ 590 h 590"/>
                  <a:gd name="T20" fmla="*/ 137 w 414"/>
                  <a:gd name="T21" fmla="*/ 571 h 590"/>
                  <a:gd name="T22" fmla="*/ 139 w 414"/>
                  <a:gd name="T23" fmla="*/ 571 h 590"/>
                  <a:gd name="T24" fmla="*/ 205 w 414"/>
                  <a:gd name="T25" fmla="*/ 551 h 590"/>
                  <a:gd name="T26" fmla="*/ 403 w 414"/>
                  <a:gd name="T27" fmla="*/ 342 h 590"/>
                  <a:gd name="T28" fmla="*/ 367 w 414"/>
                  <a:gd name="T29" fmla="*/ 289 h 590"/>
                  <a:gd name="T30" fmla="*/ 357 w 414"/>
                  <a:gd name="T31" fmla="*/ 290 h 590"/>
                  <a:gd name="T32" fmla="*/ 354 w 414"/>
                  <a:gd name="T33" fmla="*/ 289 h 590"/>
                  <a:gd name="T34" fmla="*/ 331 w 414"/>
                  <a:gd name="T35" fmla="*/ 300 h 590"/>
                  <a:gd name="T36" fmla="*/ 262 w 414"/>
                  <a:gd name="T37" fmla="*/ 366 h 590"/>
                  <a:gd name="T38" fmla="*/ 309 w 414"/>
                  <a:gd name="T39" fmla="*/ 195 h 590"/>
                  <a:gd name="T40" fmla="*/ 221 w 414"/>
                  <a:gd name="T41" fmla="*/ 195 h 590"/>
                  <a:gd name="T42" fmla="*/ 195 w 414"/>
                  <a:gd name="T43" fmla="*/ 276 h 590"/>
                  <a:gd name="T44" fmla="*/ 216 w 414"/>
                  <a:gd name="T45" fmla="*/ 195 h 590"/>
                  <a:gd name="T46" fmla="*/ 197 w 414"/>
                  <a:gd name="T47" fmla="*/ 195 h 590"/>
                  <a:gd name="T48" fmla="*/ 127 w 414"/>
                  <a:gd name="T49" fmla="*/ 170 h 590"/>
                  <a:gd name="T50" fmla="*/ 111 w 414"/>
                  <a:gd name="T51" fmla="*/ 227 h 590"/>
                  <a:gd name="T52" fmla="*/ 125 w 414"/>
                  <a:gd name="T53" fmla="*/ 168 h 590"/>
                  <a:gd name="T54" fmla="*/ 122 w 414"/>
                  <a:gd name="T55" fmla="*/ 165 h 590"/>
                  <a:gd name="T56" fmla="*/ 112 w 414"/>
                  <a:gd name="T57" fmla="*/ 156 h 590"/>
                  <a:gd name="T58" fmla="*/ 86 w 414"/>
                  <a:gd name="T59" fmla="*/ 83 h 590"/>
                  <a:gd name="T60" fmla="*/ 86 w 414"/>
                  <a:gd name="T61" fmla="*/ 0 h 5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12" h="590">
                    <a:moveTo>
                      <a:pt x="86" y="0"/>
                    </a:moveTo>
                    <a:cubicBezTo>
                      <a:pt x="20" y="216"/>
                      <a:pt x="20" y="216"/>
                      <a:pt x="20" y="216"/>
                    </a:cubicBezTo>
                    <a:cubicBezTo>
                      <a:pt x="58" y="57"/>
                      <a:pt x="58" y="57"/>
                      <a:pt x="58" y="57"/>
                    </a:cubicBezTo>
                    <a:cubicBezTo>
                      <a:pt x="62" y="41"/>
                      <a:pt x="62" y="21"/>
                      <a:pt x="50" y="10"/>
                    </a:cubicBezTo>
                    <a:cubicBezTo>
                      <a:pt x="46" y="7"/>
                      <a:pt x="41" y="4"/>
                      <a:pt x="35" y="3"/>
                    </a:cubicBezTo>
                    <a:cubicBezTo>
                      <a:pt x="35" y="3"/>
                      <a:pt x="32" y="3"/>
                      <a:pt x="28" y="3"/>
                    </a:cubicBezTo>
                    <a:cubicBezTo>
                      <a:pt x="21" y="3"/>
                      <a:pt x="9" y="5"/>
                      <a:pt x="0" y="17"/>
                    </a:cubicBezTo>
                    <a:cubicBezTo>
                      <a:pt x="0" y="355"/>
                      <a:pt x="0" y="355"/>
                      <a:pt x="0" y="355"/>
                    </a:cubicBezTo>
                    <a:cubicBezTo>
                      <a:pt x="0" y="446"/>
                      <a:pt x="41" y="528"/>
                      <a:pt x="106" y="582"/>
                    </a:cubicBezTo>
                    <a:cubicBezTo>
                      <a:pt x="132" y="590"/>
                      <a:pt x="132" y="590"/>
                      <a:pt x="132" y="590"/>
                    </a:cubicBezTo>
                    <a:cubicBezTo>
                      <a:pt x="137" y="571"/>
                      <a:pt x="137" y="571"/>
                      <a:pt x="137" y="571"/>
                    </a:cubicBezTo>
                    <a:cubicBezTo>
                      <a:pt x="137" y="571"/>
                      <a:pt x="137" y="571"/>
                      <a:pt x="139" y="571"/>
                    </a:cubicBezTo>
                    <a:cubicBezTo>
                      <a:pt x="149" y="571"/>
                      <a:pt x="188" y="570"/>
                      <a:pt x="205" y="551"/>
                    </a:cubicBezTo>
                    <a:cubicBezTo>
                      <a:pt x="205" y="551"/>
                      <a:pt x="377" y="374"/>
                      <a:pt x="403" y="342"/>
                    </a:cubicBezTo>
                    <a:cubicBezTo>
                      <a:pt x="403" y="342"/>
                      <a:pt x="414" y="289"/>
                      <a:pt x="367" y="289"/>
                    </a:cubicBezTo>
                    <a:cubicBezTo>
                      <a:pt x="364" y="289"/>
                      <a:pt x="360" y="289"/>
                      <a:pt x="357" y="290"/>
                    </a:cubicBezTo>
                    <a:cubicBezTo>
                      <a:pt x="357" y="290"/>
                      <a:pt x="356" y="289"/>
                      <a:pt x="354" y="289"/>
                    </a:cubicBezTo>
                    <a:cubicBezTo>
                      <a:pt x="350" y="289"/>
                      <a:pt x="341" y="291"/>
                      <a:pt x="331" y="300"/>
                    </a:cubicBezTo>
                    <a:cubicBezTo>
                      <a:pt x="262" y="366"/>
                      <a:pt x="262" y="366"/>
                      <a:pt x="262" y="366"/>
                    </a:cubicBezTo>
                    <a:cubicBezTo>
                      <a:pt x="309" y="195"/>
                      <a:pt x="309" y="195"/>
                      <a:pt x="309" y="195"/>
                    </a:cubicBezTo>
                    <a:cubicBezTo>
                      <a:pt x="221" y="195"/>
                      <a:pt x="221" y="195"/>
                      <a:pt x="221" y="195"/>
                    </a:cubicBezTo>
                    <a:cubicBezTo>
                      <a:pt x="195" y="276"/>
                      <a:pt x="195" y="276"/>
                      <a:pt x="195" y="276"/>
                    </a:cubicBezTo>
                    <a:cubicBezTo>
                      <a:pt x="216" y="195"/>
                      <a:pt x="216" y="195"/>
                      <a:pt x="216" y="195"/>
                    </a:cubicBezTo>
                    <a:cubicBezTo>
                      <a:pt x="197" y="195"/>
                      <a:pt x="197" y="195"/>
                      <a:pt x="197" y="195"/>
                    </a:cubicBezTo>
                    <a:cubicBezTo>
                      <a:pt x="171" y="195"/>
                      <a:pt x="146" y="185"/>
                      <a:pt x="127" y="170"/>
                    </a:cubicBezTo>
                    <a:cubicBezTo>
                      <a:pt x="111" y="227"/>
                      <a:pt x="111" y="227"/>
                      <a:pt x="111" y="227"/>
                    </a:cubicBezTo>
                    <a:cubicBezTo>
                      <a:pt x="125" y="168"/>
                      <a:pt x="125" y="168"/>
                      <a:pt x="125" y="168"/>
                    </a:cubicBezTo>
                    <a:cubicBezTo>
                      <a:pt x="124" y="167"/>
                      <a:pt x="123" y="166"/>
                      <a:pt x="122" y="165"/>
                    </a:cubicBezTo>
                    <a:cubicBezTo>
                      <a:pt x="117" y="164"/>
                      <a:pt x="114" y="160"/>
                      <a:pt x="112" y="156"/>
                    </a:cubicBezTo>
                    <a:cubicBezTo>
                      <a:pt x="96" y="136"/>
                      <a:pt x="86" y="111"/>
                      <a:pt x="86" y="83"/>
                    </a:cubicBezTo>
                    <a:cubicBezTo>
                      <a:pt x="86" y="0"/>
                      <a:pt x="86" y="0"/>
                      <a:pt x="86" y="0"/>
                    </a:cubicBezTo>
                  </a:path>
                </a:pathLst>
              </a:custGeom>
              <a:solidFill>
                <a:srgbClr val="AEAEA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Freeform 197"/>
              <p:cNvSpPr>
                <a:spLocks noEditPoints="1"/>
              </p:cNvSpPr>
              <p:nvPr/>
            </p:nvSpPr>
            <p:spPr bwMode="auto">
              <a:xfrm>
                <a:off x="4094163" y="2811463"/>
                <a:ext cx="625475" cy="609600"/>
              </a:xfrm>
              <a:custGeom>
                <a:gdLst>
                  <a:gd name="T0" fmla="*/ 39 w 258"/>
                  <a:gd name="T1" fmla="*/ 225 h 252"/>
                  <a:gd name="T2" fmla="*/ 36 w 258"/>
                  <a:gd name="T3" fmla="*/ 222 h 252"/>
                  <a:gd name="T4" fmla="*/ 71 w 258"/>
                  <a:gd name="T5" fmla="*/ 126 h 252"/>
                  <a:gd name="T6" fmla="*/ 83 w 258"/>
                  <a:gd name="T7" fmla="*/ 138 h 252"/>
                  <a:gd name="T8" fmla="*/ 97 w 258"/>
                  <a:gd name="T9" fmla="*/ 209 h 252"/>
                  <a:gd name="T10" fmla="*/ 42 w 258"/>
                  <a:gd name="T11" fmla="*/ 223 h 252"/>
                  <a:gd name="T12" fmla="*/ 111 w 258"/>
                  <a:gd name="T13" fmla="*/ 252 h 252"/>
                  <a:gd name="T14" fmla="*/ 137 w 258"/>
                  <a:gd name="T15" fmla="*/ 223 h 252"/>
                  <a:gd name="T16" fmla="*/ 112 w 258"/>
                  <a:gd name="T17" fmla="*/ 209 h 252"/>
                  <a:gd name="T18" fmla="*/ 125 w 258"/>
                  <a:gd name="T19" fmla="*/ 138 h 252"/>
                  <a:gd name="T20" fmla="*/ 162 w 258"/>
                  <a:gd name="T21" fmla="*/ 126 h 252"/>
                  <a:gd name="T22" fmla="*/ 204 w 258"/>
                  <a:gd name="T23" fmla="*/ 64 h 252"/>
                  <a:gd name="T24" fmla="*/ 204 w 258"/>
                  <a:gd name="T25" fmla="*/ 70 h 252"/>
                  <a:gd name="T26" fmla="*/ 184 w 258"/>
                  <a:gd name="T27" fmla="*/ 126 h 252"/>
                  <a:gd name="T28" fmla="*/ 171 w 258"/>
                  <a:gd name="T29" fmla="*/ 138 h 252"/>
                  <a:gd name="T30" fmla="*/ 182 w 258"/>
                  <a:gd name="T31" fmla="*/ 209 h 252"/>
                  <a:gd name="T32" fmla="*/ 144 w 258"/>
                  <a:gd name="T33" fmla="*/ 223 h 252"/>
                  <a:gd name="T34" fmla="*/ 223 w 258"/>
                  <a:gd name="T35" fmla="*/ 252 h 252"/>
                  <a:gd name="T36" fmla="*/ 208 w 258"/>
                  <a:gd name="T37" fmla="*/ 223 h 252"/>
                  <a:gd name="T38" fmla="*/ 195 w 258"/>
                  <a:gd name="T39" fmla="*/ 151 h 252"/>
                  <a:gd name="T40" fmla="*/ 252 w 258"/>
                  <a:gd name="T41" fmla="*/ 138 h 252"/>
                  <a:gd name="T42" fmla="*/ 258 w 258"/>
                  <a:gd name="T43" fmla="*/ 126 h 252"/>
                  <a:gd name="T44" fmla="*/ 217 w 258"/>
                  <a:gd name="T45" fmla="*/ 113 h 252"/>
                  <a:gd name="T46" fmla="*/ 217 w 258"/>
                  <a:gd name="T47" fmla="*/ 59 h 252"/>
                  <a:gd name="T48" fmla="*/ 15 w 258"/>
                  <a:gd name="T49" fmla="*/ 14 h 252"/>
                  <a:gd name="T50" fmla="*/ 0 w 258"/>
                  <a:gd name="T51" fmla="*/ 57 h 252"/>
                  <a:gd name="T52" fmla="*/ 26 w 258"/>
                  <a:gd name="T53" fmla="*/ 213 h 252"/>
                  <a:gd name="T54" fmla="*/ 26 w 258"/>
                  <a:gd name="T55" fmla="*/ 151 h 252"/>
                  <a:gd name="T56" fmla="*/ 59 w 258"/>
                  <a:gd name="T57" fmla="*/ 138 h 252"/>
                  <a:gd name="T58" fmla="*/ 45 w 258"/>
                  <a:gd name="T59" fmla="*/ 126 h 252"/>
                  <a:gd name="T60" fmla="*/ 25 w 258"/>
                  <a:gd name="T61" fmla="*/ 70 h 252"/>
                  <a:gd name="T62" fmla="*/ 79 w 258"/>
                  <a:gd name="T63" fmla="*/ 50 h 252"/>
                  <a:gd name="T64" fmla="*/ 43 w 258"/>
                  <a:gd name="T65" fmla="*/ 38 h 252"/>
                  <a:gd name="T66" fmla="*/ 26 w 258"/>
                  <a:gd name="T67" fmla="*/ 0 h 2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58" h="251">
                    <a:moveTo>
                      <a:pt x="36" y="222"/>
                    </a:moveTo>
                    <a:cubicBezTo>
                      <a:pt x="37" y="223"/>
                      <a:pt x="38" y="224"/>
                      <a:pt x="39" y="225"/>
                    </a:cubicBezTo>
                    <a:cubicBezTo>
                      <a:pt x="39" y="223"/>
                      <a:pt x="39" y="223"/>
                      <a:pt x="39" y="223"/>
                    </a:cubicBezTo>
                    <a:cubicBezTo>
                      <a:pt x="38" y="223"/>
                      <a:pt x="37" y="223"/>
                      <a:pt x="36" y="222"/>
                    </a:cubicBezTo>
                    <a:moveTo>
                      <a:pt x="162" y="126"/>
                    </a:moveTo>
                    <a:cubicBezTo>
                      <a:pt x="71" y="126"/>
                      <a:pt x="71" y="126"/>
                      <a:pt x="71" y="126"/>
                    </a:cubicBezTo>
                    <a:cubicBezTo>
                      <a:pt x="67" y="138"/>
                      <a:pt x="67" y="138"/>
                      <a:pt x="67" y="138"/>
                    </a:cubicBezTo>
                    <a:cubicBezTo>
                      <a:pt x="83" y="138"/>
                      <a:pt x="83" y="138"/>
                      <a:pt x="83" y="138"/>
                    </a:cubicBezTo>
                    <a:cubicBezTo>
                      <a:pt x="91" y="138"/>
                      <a:pt x="97" y="144"/>
                      <a:pt x="97" y="151"/>
                    </a:cubicBezTo>
                    <a:cubicBezTo>
                      <a:pt x="97" y="209"/>
                      <a:pt x="97" y="209"/>
                      <a:pt x="97" y="209"/>
                    </a:cubicBezTo>
                    <a:cubicBezTo>
                      <a:pt x="97" y="217"/>
                      <a:pt x="91" y="223"/>
                      <a:pt x="83" y="223"/>
                    </a:cubicBezTo>
                    <a:cubicBezTo>
                      <a:pt x="42" y="223"/>
                      <a:pt x="42" y="223"/>
                      <a:pt x="42" y="223"/>
                    </a:cubicBezTo>
                    <a:cubicBezTo>
                      <a:pt x="41" y="227"/>
                      <a:pt x="41" y="227"/>
                      <a:pt x="41" y="227"/>
                    </a:cubicBezTo>
                    <a:cubicBezTo>
                      <a:pt x="60" y="242"/>
                      <a:pt x="85" y="252"/>
                      <a:pt x="111" y="252"/>
                    </a:cubicBezTo>
                    <a:cubicBezTo>
                      <a:pt x="130" y="252"/>
                      <a:pt x="130" y="252"/>
                      <a:pt x="130" y="252"/>
                    </a:cubicBezTo>
                    <a:cubicBezTo>
                      <a:pt x="137" y="223"/>
                      <a:pt x="137" y="223"/>
                      <a:pt x="137" y="223"/>
                    </a:cubicBezTo>
                    <a:cubicBezTo>
                      <a:pt x="125" y="223"/>
                      <a:pt x="125" y="223"/>
                      <a:pt x="125" y="223"/>
                    </a:cubicBezTo>
                    <a:cubicBezTo>
                      <a:pt x="118" y="223"/>
                      <a:pt x="112" y="217"/>
                      <a:pt x="112" y="209"/>
                    </a:cubicBezTo>
                    <a:cubicBezTo>
                      <a:pt x="112" y="151"/>
                      <a:pt x="112" y="151"/>
                      <a:pt x="112" y="151"/>
                    </a:cubicBezTo>
                    <a:cubicBezTo>
                      <a:pt x="112" y="144"/>
                      <a:pt x="118" y="138"/>
                      <a:pt x="125" y="138"/>
                    </a:cubicBezTo>
                    <a:cubicBezTo>
                      <a:pt x="159" y="138"/>
                      <a:pt x="159" y="138"/>
                      <a:pt x="159" y="138"/>
                    </a:cubicBezTo>
                    <a:cubicBezTo>
                      <a:pt x="162" y="126"/>
                      <a:pt x="162" y="126"/>
                      <a:pt x="162" y="126"/>
                    </a:cubicBezTo>
                    <a:moveTo>
                      <a:pt x="217" y="59"/>
                    </a:moveTo>
                    <a:cubicBezTo>
                      <a:pt x="213" y="59"/>
                      <a:pt x="209" y="61"/>
                      <a:pt x="204" y="64"/>
                    </a:cubicBezTo>
                    <a:cubicBezTo>
                      <a:pt x="203" y="64"/>
                      <a:pt x="203" y="64"/>
                      <a:pt x="203" y="64"/>
                    </a:cubicBezTo>
                    <a:cubicBezTo>
                      <a:pt x="203" y="66"/>
                      <a:pt x="204" y="68"/>
                      <a:pt x="204" y="70"/>
                    </a:cubicBezTo>
                    <a:cubicBezTo>
                      <a:pt x="204" y="106"/>
                      <a:pt x="204" y="106"/>
                      <a:pt x="204" y="106"/>
                    </a:cubicBezTo>
                    <a:cubicBezTo>
                      <a:pt x="204" y="117"/>
                      <a:pt x="195" y="126"/>
                      <a:pt x="184" y="126"/>
                    </a:cubicBezTo>
                    <a:cubicBezTo>
                      <a:pt x="175" y="126"/>
                      <a:pt x="175" y="126"/>
                      <a:pt x="175" y="126"/>
                    </a:cubicBezTo>
                    <a:cubicBezTo>
                      <a:pt x="171" y="138"/>
                      <a:pt x="171" y="138"/>
                      <a:pt x="171" y="138"/>
                    </a:cubicBezTo>
                    <a:cubicBezTo>
                      <a:pt x="177" y="139"/>
                      <a:pt x="182" y="144"/>
                      <a:pt x="182" y="151"/>
                    </a:cubicBezTo>
                    <a:cubicBezTo>
                      <a:pt x="182" y="209"/>
                      <a:pt x="182" y="209"/>
                      <a:pt x="182" y="209"/>
                    </a:cubicBezTo>
                    <a:cubicBezTo>
                      <a:pt x="182" y="217"/>
                      <a:pt x="176" y="223"/>
                      <a:pt x="169" y="223"/>
                    </a:cubicBezTo>
                    <a:cubicBezTo>
                      <a:pt x="144" y="223"/>
                      <a:pt x="144" y="223"/>
                      <a:pt x="144" y="223"/>
                    </a:cubicBezTo>
                    <a:cubicBezTo>
                      <a:pt x="135" y="252"/>
                      <a:pt x="135" y="252"/>
                      <a:pt x="135" y="252"/>
                    </a:cubicBezTo>
                    <a:cubicBezTo>
                      <a:pt x="223" y="252"/>
                      <a:pt x="223" y="252"/>
                      <a:pt x="223" y="252"/>
                    </a:cubicBezTo>
                    <a:cubicBezTo>
                      <a:pt x="231" y="223"/>
                      <a:pt x="231" y="223"/>
                      <a:pt x="231" y="223"/>
                    </a:cubicBezTo>
                    <a:cubicBezTo>
                      <a:pt x="208" y="223"/>
                      <a:pt x="208" y="223"/>
                      <a:pt x="208" y="223"/>
                    </a:cubicBezTo>
                    <a:cubicBezTo>
                      <a:pt x="201" y="223"/>
                      <a:pt x="195" y="217"/>
                      <a:pt x="195" y="209"/>
                    </a:cubicBezTo>
                    <a:cubicBezTo>
                      <a:pt x="195" y="151"/>
                      <a:pt x="195" y="151"/>
                      <a:pt x="195" y="151"/>
                    </a:cubicBezTo>
                    <a:cubicBezTo>
                      <a:pt x="195" y="144"/>
                      <a:pt x="201" y="138"/>
                      <a:pt x="208" y="138"/>
                    </a:cubicBezTo>
                    <a:cubicBezTo>
                      <a:pt x="252" y="138"/>
                      <a:pt x="252" y="138"/>
                      <a:pt x="252" y="138"/>
                    </a:cubicBezTo>
                    <a:cubicBezTo>
                      <a:pt x="253" y="138"/>
                      <a:pt x="254" y="138"/>
                      <a:pt x="255" y="138"/>
                    </a:cubicBezTo>
                    <a:cubicBezTo>
                      <a:pt x="258" y="126"/>
                      <a:pt x="258" y="126"/>
                      <a:pt x="258" y="126"/>
                    </a:cubicBezTo>
                    <a:cubicBezTo>
                      <a:pt x="229" y="126"/>
                      <a:pt x="229" y="126"/>
                      <a:pt x="229" y="126"/>
                    </a:cubicBezTo>
                    <a:cubicBezTo>
                      <a:pt x="222" y="126"/>
                      <a:pt x="217" y="120"/>
                      <a:pt x="217" y="113"/>
                    </a:cubicBezTo>
                    <a:cubicBezTo>
                      <a:pt x="217" y="63"/>
                      <a:pt x="217" y="63"/>
                      <a:pt x="217" y="63"/>
                    </a:cubicBezTo>
                    <a:cubicBezTo>
                      <a:pt x="217" y="61"/>
                      <a:pt x="217" y="60"/>
                      <a:pt x="217" y="59"/>
                    </a:cubicBezTo>
                    <a:moveTo>
                      <a:pt x="26" y="0"/>
                    </a:moveTo>
                    <a:cubicBezTo>
                      <a:pt x="22" y="3"/>
                      <a:pt x="19" y="8"/>
                      <a:pt x="15" y="14"/>
                    </a:cubicBezTo>
                    <a:cubicBezTo>
                      <a:pt x="12" y="19"/>
                      <a:pt x="6" y="35"/>
                      <a:pt x="4" y="41"/>
                    </a:cubicBezTo>
                    <a:cubicBezTo>
                      <a:pt x="0" y="57"/>
                      <a:pt x="0" y="57"/>
                      <a:pt x="0" y="57"/>
                    </a:cubicBezTo>
                    <a:cubicBezTo>
                      <a:pt x="0" y="140"/>
                      <a:pt x="0" y="140"/>
                      <a:pt x="0" y="140"/>
                    </a:cubicBezTo>
                    <a:cubicBezTo>
                      <a:pt x="0" y="168"/>
                      <a:pt x="10" y="193"/>
                      <a:pt x="26" y="213"/>
                    </a:cubicBezTo>
                    <a:cubicBezTo>
                      <a:pt x="26" y="212"/>
                      <a:pt x="26" y="211"/>
                      <a:pt x="26" y="209"/>
                    </a:cubicBezTo>
                    <a:cubicBezTo>
                      <a:pt x="26" y="151"/>
                      <a:pt x="26" y="151"/>
                      <a:pt x="26" y="151"/>
                    </a:cubicBezTo>
                    <a:cubicBezTo>
                      <a:pt x="26" y="144"/>
                      <a:pt x="32" y="138"/>
                      <a:pt x="39" y="138"/>
                    </a:cubicBezTo>
                    <a:cubicBezTo>
                      <a:pt x="59" y="138"/>
                      <a:pt x="59" y="138"/>
                      <a:pt x="59" y="138"/>
                    </a:cubicBezTo>
                    <a:cubicBezTo>
                      <a:pt x="62" y="126"/>
                      <a:pt x="62" y="126"/>
                      <a:pt x="62" y="126"/>
                    </a:cubicBezTo>
                    <a:cubicBezTo>
                      <a:pt x="45" y="126"/>
                      <a:pt x="45" y="126"/>
                      <a:pt x="45" y="126"/>
                    </a:cubicBezTo>
                    <a:cubicBezTo>
                      <a:pt x="34" y="126"/>
                      <a:pt x="25" y="117"/>
                      <a:pt x="25" y="106"/>
                    </a:cubicBezTo>
                    <a:cubicBezTo>
                      <a:pt x="25" y="70"/>
                      <a:pt x="25" y="70"/>
                      <a:pt x="25" y="70"/>
                    </a:cubicBezTo>
                    <a:cubicBezTo>
                      <a:pt x="25" y="59"/>
                      <a:pt x="34" y="50"/>
                      <a:pt x="45" y="50"/>
                    </a:cubicBezTo>
                    <a:cubicBezTo>
                      <a:pt x="79" y="50"/>
                      <a:pt x="79" y="50"/>
                      <a:pt x="79" y="50"/>
                    </a:cubicBezTo>
                    <a:cubicBezTo>
                      <a:pt x="80" y="46"/>
                      <a:pt x="80" y="42"/>
                      <a:pt x="80" y="38"/>
                    </a:cubicBezTo>
                    <a:cubicBezTo>
                      <a:pt x="43" y="38"/>
                      <a:pt x="43" y="38"/>
                      <a:pt x="43" y="38"/>
                    </a:cubicBezTo>
                    <a:cubicBezTo>
                      <a:pt x="34" y="38"/>
                      <a:pt x="26" y="30"/>
                      <a:pt x="26" y="21"/>
                    </a:cubicBezTo>
                    <a:cubicBezTo>
                      <a:pt x="26" y="0"/>
                      <a:pt x="26" y="0"/>
                      <a:pt x="26" y="0"/>
                    </a:cubicBezTo>
                  </a:path>
                </a:pathLst>
              </a:custGeom>
              <a:solidFill>
                <a:srgbClr val="84848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Freeform 198"/>
              <p:cNvSpPr/>
              <p:nvPr/>
            </p:nvSpPr>
            <p:spPr bwMode="auto">
              <a:xfrm>
                <a:off x="4621213" y="2951163"/>
                <a:ext cx="107950" cy="165100"/>
              </a:xfrm>
              <a:custGeom>
                <a:gdLst>
                  <a:gd name="T0" fmla="*/ 5 w 45"/>
                  <a:gd name="T1" fmla="*/ 0 h 68"/>
                  <a:gd name="T2" fmla="*/ 0 w 45"/>
                  <a:gd name="T3" fmla="*/ 1 h 68"/>
                  <a:gd name="T4" fmla="*/ 0 w 45"/>
                  <a:gd name="T5" fmla="*/ 5 h 68"/>
                  <a:gd name="T6" fmla="*/ 0 w 45"/>
                  <a:gd name="T7" fmla="*/ 55 h 68"/>
                  <a:gd name="T8" fmla="*/ 12 w 45"/>
                  <a:gd name="T9" fmla="*/ 68 h 68"/>
                  <a:gd name="T10" fmla="*/ 41 w 45"/>
                  <a:gd name="T11" fmla="*/ 68 h 68"/>
                  <a:gd name="T12" fmla="*/ 42 w 45"/>
                  <a:gd name="T13" fmla="*/ 64 h 68"/>
                  <a:gd name="T14" fmla="*/ 43 w 45"/>
                  <a:gd name="T15" fmla="*/ 34 h 68"/>
                  <a:gd name="T16" fmla="*/ 11 w 45"/>
                  <a:gd name="T17" fmla="*/ 1 h 68"/>
                  <a:gd name="T18" fmla="*/ 5 w 45"/>
                  <a:gd name="T19" fmla="*/ 0 h 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 h="68">
                    <a:moveTo>
                      <a:pt x="5" y="0"/>
                    </a:moveTo>
                    <a:cubicBezTo>
                      <a:pt x="4" y="0"/>
                      <a:pt x="2" y="0"/>
                      <a:pt x="0" y="1"/>
                    </a:cubicBezTo>
                    <a:cubicBezTo>
                      <a:pt x="0" y="2"/>
                      <a:pt x="0" y="3"/>
                      <a:pt x="0" y="5"/>
                    </a:cubicBezTo>
                    <a:cubicBezTo>
                      <a:pt x="0" y="55"/>
                      <a:pt x="0" y="55"/>
                      <a:pt x="0" y="55"/>
                    </a:cubicBezTo>
                    <a:cubicBezTo>
                      <a:pt x="0" y="62"/>
                      <a:pt x="5" y="68"/>
                      <a:pt x="12" y="68"/>
                    </a:cubicBezTo>
                    <a:cubicBezTo>
                      <a:pt x="41" y="68"/>
                      <a:pt x="41" y="68"/>
                      <a:pt x="41" y="68"/>
                    </a:cubicBezTo>
                    <a:cubicBezTo>
                      <a:pt x="42" y="64"/>
                      <a:pt x="42" y="64"/>
                      <a:pt x="42" y="64"/>
                    </a:cubicBezTo>
                    <a:cubicBezTo>
                      <a:pt x="45" y="54"/>
                      <a:pt x="45" y="44"/>
                      <a:pt x="43" y="34"/>
                    </a:cubicBezTo>
                    <a:cubicBezTo>
                      <a:pt x="40" y="21"/>
                      <a:pt x="32" y="7"/>
                      <a:pt x="11" y="1"/>
                    </a:cubicBezTo>
                    <a:cubicBezTo>
                      <a:pt x="11" y="1"/>
                      <a:pt x="9" y="0"/>
                      <a:pt x="5"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Freeform 199"/>
              <p:cNvSpPr>
                <a:spLocks noEditPoints="1"/>
              </p:cNvSpPr>
              <p:nvPr/>
            </p:nvSpPr>
            <p:spPr bwMode="auto">
              <a:xfrm>
                <a:off x="4157663" y="3144838"/>
                <a:ext cx="173038" cy="206375"/>
              </a:xfrm>
              <a:custGeom>
                <a:gdLst>
                  <a:gd name="T0" fmla="*/ 33 w 71"/>
                  <a:gd name="T1" fmla="*/ 0 h 85"/>
                  <a:gd name="T2" fmla="*/ 13 w 71"/>
                  <a:gd name="T3" fmla="*/ 0 h 85"/>
                  <a:gd name="T4" fmla="*/ 0 w 71"/>
                  <a:gd name="T5" fmla="*/ 13 h 85"/>
                  <a:gd name="T6" fmla="*/ 0 w 71"/>
                  <a:gd name="T7" fmla="*/ 71 h 85"/>
                  <a:gd name="T8" fmla="*/ 0 w 71"/>
                  <a:gd name="T9" fmla="*/ 75 h 85"/>
                  <a:gd name="T10" fmla="*/ 10 w 71"/>
                  <a:gd name="T11" fmla="*/ 84 h 85"/>
                  <a:gd name="T12" fmla="*/ 13 w 71"/>
                  <a:gd name="T13" fmla="*/ 85 h 85"/>
                  <a:gd name="T14" fmla="*/ 33 w 71"/>
                  <a:gd name="T15" fmla="*/ 0 h 85"/>
                  <a:gd name="T16" fmla="*/ 57 w 71"/>
                  <a:gd name="T17" fmla="*/ 0 h 85"/>
                  <a:gd name="T18" fmla="*/ 41 w 71"/>
                  <a:gd name="T19" fmla="*/ 0 h 85"/>
                  <a:gd name="T20" fmla="*/ 16 w 71"/>
                  <a:gd name="T21" fmla="*/ 85 h 85"/>
                  <a:gd name="T22" fmla="*/ 57 w 71"/>
                  <a:gd name="T23" fmla="*/ 85 h 85"/>
                  <a:gd name="T24" fmla="*/ 71 w 71"/>
                  <a:gd name="T25" fmla="*/ 71 h 85"/>
                  <a:gd name="T26" fmla="*/ 71 w 71"/>
                  <a:gd name="T27" fmla="*/ 13 h 85"/>
                  <a:gd name="T28" fmla="*/ 57 w 71"/>
                  <a:gd name="T2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1" h="85">
                    <a:moveTo>
                      <a:pt x="33" y="0"/>
                    </a:moveTo>
                    <a:cubicBezTo>
                      <a:pt x="13" y="0"/>
                      <a:pt x="13" y="0"/>
                      <a:pt x="13" y="0"/>
                    </a:cubicBezTo>
                    <a:cubicBezTo>
                      <a:pt x="6" y="0"/>
                      <a:pt x="0" y="6"/>
                      <a:pt x="0" y="13"/>
                    </a:cubicBezTo>
                    <a:cubicBezTo>
                      <a:pt x="0" y="71"/>
                      <a:pt x="0" y="71"/>
                      <a:pt x="0" y="71"/>
                    </a:cubicBezTo>
                    <a:cubicBezTo>
                      <a:pt x="0" y="73"/>
                      <a:pt x="0" y="74"/>
                      <a:pt x="0" y="75"/>
                    </a:cubicBezTo>
                    <a:cubicBezTo>
                      <a:pt x="2" y="79"/>
                      <a:pt x="5" y="83"/>
                      <a:pt x="10" y="84"/>
                    </a:cubicBezTo>
                    <a:cubicBezTo>
                      <a:pt x="11" y="85"/>
                      <a:pt x="12" y="85"/>
                      <a:pt x="13" y="85"/>
                    </a:cubicBezTo>
                    <a:cubicBezTo>
                      <a:pt x="33" y="0"/>
                      <a:pt x="33" y="0"/>
                      <a:pt x="33" y="0"/>
                    </a:cubicBezTo>
                    <a:moveTo>
                      <a:pt x="57" y="0"/>
                    </a:moveTo>
                    <a:cubicBezTo>
                      <a:pt x="41" y="0"/>
                      <a:pt x="41" y="0"/>
                      <a:pt x="41" y="0"/>
                    </a:cubicBezTo>
                    <a:cubicBezTo>
                      <a:pt x="16" y="85"/>
                      <a:pt x="16" y="85"/>
                      <a:pt x="16" y="85"/>
                    </a:cubicBezTo>
                    <a:cubicBezTo>
                      <a:pt x="57" y="85"/>
                      <a:pt x="57" y="85"/>
                      <a:pt x="57" y="85"/>
                    </a:cubicBezTo>
                    <a:cubicBezTo>
                      <a:pt x="65" y="85"/>
                      <a:pt x="71" y="79"/>
                      <a:pt x="71" y="71"/>
                    </a:cubicBezTo>
                    <a:cubicBezTo>
                      <a:pt x="71" y="13"/>
                      <a:pt x="71" y="13"/>
                      <a:pt x="71" y="13"/>
                    </a:cubicBezTo>
                    <a:cubicBezTo>
                      <a:pt x="71" y="6"/>
                      <a:pt x="65" y="0"/>
                      <a:pt x="5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Freeform 200"/>
              <p:cNvSpPr>
                <a:spLocks noEditPoints="1"/>
              </p:cNvSpPr>
              <p:nvPr/>
            </p:nvSpPr>
            <p:spPr bwMode="auto">
              <a:xfrm>
                <a:off x="4365626" y="3144838"/>
                <a:ext cx="169863" cy="206375"/>
              </a:xfrm>
              <a:custGeom>
                <a:gdLst>
                  <a:gd name="T0" fmla="*/ 59 w 70"/>
                  <a:gd name="T1" fmla="*/ 0 h 85"/>
                  <a:gd name="T2" fmla="*/ 32 w 70"/>
                  <a:gd name="T3" fmla="*/ 85 h 85"/>
                  <a:gd name="T4" fmla="*/ 57 w 70"/>
                  <a:gd name="T5" fmla="*/ 85 h 85"/>
                  <a:gd name="T6" fmla="*/ 70 w 70"/>
                  <a:gd name="T7" fmla="*/ 71 h 85"/>
                  <a:gd name="T8" fmla="*/ 70 w 70"/>
                  <a:gd name="T9" fmla="*/ 13 h 85"/>
                  <a:gd name="T10" fmla="*/ 59 w 70"/>
                  <a:gd name="T11" fmla="*/ 0 h 85"/>
                  <a:gd name="T12" fmla="*/ 47 w 70"/>
                  <a:gd name="T13" fmla="*/ 0 h 85"/>
                  <a:gd name="T14" fmla="*/ 13 w 70"/>
                  <a:gd name="T15" fmla="*/ 0 h 85"/>
                  <a:gd name="T16" fmla="*/ 0 w 70"/>
                  <a:gd name="T17" fmla="*/ 13 h 85"/>
                  <a:gd name="T18" fmla="*/ 0 w 70"/>
                  <a:gd name="T19" fmla="*/ 71 h 85"/>
                  <a:gd name="T20" fmla="*/ 13 w 70"/>
                  <a:gd name="T21" fmla="*/ 85 h 85"/>
                  <a:gd name="T22" fmla="*/ 25 w 70"/>
                  <a:gd name="T23" fmla="*/ 85 h 85"/>
                  <a:gd name="T24" fmla="*/ 47 w 70"/>
                  <a:gd name="T25"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0" h="85">
                    <a:moveTo>
                      <a:pt x="59" y="0"/>
                    </a:moveTo>
                    <a:cubicBezTo>
                      <a:pt x="32" y="85"/>
                      <a:pt x="32" y="85"/>
                      <a:pt x="32" y="85"/>
                    </a:cubicBezTo>
                    <a:cubicBezTo>
                      <a:pt x="57" y="85"/>
                      <a:pt x="57" y="85"/>
                      <a:pt x="57" y="85"/>
                    </a:cubicBezTo>
                    <a:cubicBezTo>
                      <a:pt x="64" y="85"/>
                      <a:pt x="70" y="79"/>
                      <a:pt x="70" y="71"/>
                    </a:cubicBezTo>
                    <a:cubicBezTo>
                      <a:pt x="70" y="13"/>
                      <a:pt x="70" y="13"/>
                      <a:pt x="70" y="13"/>
                    </a:cubicBezTo>
                    <a:cubicBezTo>
                      <a:pt x="70" y="6"/>
                      <a:pt x="65" y="1"/>
                      <a:pt x="59" y="0"/>
                    </a:cubicBezTo>
                    <a:moveTo>
                      <a:pt x="47" y="0"/>
                    </a:moveTo>
                    <a:cubicBezTo>
                      <a:pt x="13" y="0"/>
                      <a:pt x="13" y="0"/>
                      <a:pt x="13" y="0"/>
                    </a:cubicBezTo>
                    <a:cubicBezTo>
                      <a:pt x="6" y="0"/>
                      <a:pt x="0" y="6"/>
                      <a:pt x="0" y="13"/>
                    </a:cubicBezTo>
                    <a:cubicBezTo>
                      <a:pt x="0" y="71"/>
                      <a:pt x="0" y="71"/>
                      <a:pt x="0" y="71"/>
                    </a:cubicBezTo>
                    <a:cubicBezTo>
                      <a:pt x="0" y="79"/>
                      <a:pt x="6" y="85"/>
                      <a:pt x="13" y="85"/>
                    </a:cubicBezTo>
                    <a:cubicBezTo>
                      <a:pt x="25" y="85"/>
                      <a:pt x="25" y="85"/>
                      <a:pt x="25" y="85"/>
                    </a:cubicBezTo>
                    <a:cubicBezTo>
                      <a:pt x="47" y="0"/>
                      <a:pt x="47" y="0"/>
                      <a:pt x="4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Freeform 201"/>
              <p:cNvSpPr/>
              <p:nvPr/>
            </p:nvSpPr>
            <p:spPr bwMode="auto">
              <a:xfrm>
                <a:off x="4567238" y="3144838"/>
                <a:ext cx="146050" cy="206375"/>
              </a:xfrm>
              <a:custGeom>
                <a:gdLst>
                  <a:gd name="T0" fmla="*/ 57 w 60"/>
                  <a:gd name="T1" fmla="*/ 0 h 85"/>
                  <a:gd name="T2" fmla="*/ 13 w 60"/>
                  <a:gd name="T3" fmla="*/ 0 h 85"/>
                  <a:gd name="T4" fmla="*/ 0 w 60"/>
                  <a:gd name="T5" fmla="*/ 13 h 85"/>
                  <a:gd name="T6" fmla="*/ 0 w 60"/>
                  <a:gd name="T7" fmla="*/ 71 h 85"/>
                  <a:gd name="T8" fmla="*/ 13 w 60"/>
                  <a:gd name="T9" fmla="*/ 85 h 85"/>
                  <a:gd name="T10" fmla="*/ 36 w 60"/>
                  <a:gd name="T11" fmla="*/ 85 h 85"/>
                  <a:gd name="T12" fmla="*/ 60 w 60"/>
                  <a:gd name="T13" fmla="*/ 0 h 85"/>
                  <a:gd name="T14" fmla="*/ 57 w 60"/>
                  <a:gd name="T15" fmla="*/ 0 h 8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0" h="85">
                    <a:moveTo>
                      <a:pt x="57" y="0"/>
                    </a:moveTo>
                    <a:cubicBezTo>
                      <a:pt x="13" y="0"/>
                      <a:pt x="13" y="0"/>
                      <a:pt x="13" y="0"/>
                    </a:cubicBezTo>
                    <a:cubicBezTo>
                      <a:pt x="6" y="0"/>
                      <a:pt x="0" y="6"/>
                      <a:pt x="0" y="13"/>
                    </a:cubicBezTo>
                    <a:cubicBezTo>
                      <a:pt x="0" y="71"/>
                      <a:pt x="0" y="71"/>
                      <a:pt x="0" y="71"/>
                    </a:cubicBezTo>
                    <a:cubicBezTo>
                      <a:pt x="0" y="79"/>
                      <a:pt x="6" y="85"/>
                      <a:pt x="13" y="85"/>
                    </a:cubicBezTo>
                    <a:cubicBezTo>
                      <a:pt x="36" y="85"/>
                      <a:pt x="36" y="85"/>
                      <a:pt x="36" y="85"/>
                    </a:cubicBezTo>
                    <a:cubicBezTo>
                      <a:pt x="60" y="0"/>
                      <a:pt x="60" y="0"/>
                      <a:pt x="60" y="0"/>
                    </a:cubicBezTo>
                    <a:cubicBezTo>
                      <a:pt x="59" y="0"/>
                      <a:pt x="58" y="0"/>
                      <a:pt x="57"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Freeform 202"/>
              <p:cNvSpPr>
                <a:spLocks noEditPoints="1"/>
              </p:cNvSpPr>
              <p:nvPr/>
            </p:nvSpPr>
            <p:spPr bwMode="auto">
              <a:xfrm>
                <a:off x="4157663" y="2781300"/>
                <a:ext cx="325438" cy="122238"/>
              </a:xfrm>
              <a:custGeom>
                <a:gdLst>
                  <a:gd name="T0" fmla="*/ 20 w 134"/>
                  <a:gd name="T1" fmla="*/ 4 h 50"/>
                  <a:gd name="T2" fmla="*/ 0 w 134"/>
                  <a:gd name="T3" fmla="*/ 12 h 50"/>
                  <a:gd name="T4" fmla="*/ 0 w 134"/>
                  <a:gd name="T5" fmla="*/ 33 h 50"/>
                  <a:gd name="T6" fmla="*/ 17 w 134"/>
                  <a:gd name="T7" fmla="*/ 50 h 50"/>
                  <a:gd name="T8" fmla="*/ 54 w 134"/>
                  <a:gd name="T9" fmla="*/ 50 h 50"/>
                  <a:gd name="T10" fmla="*/ 45 w 134"/>
                  <a:gd name="T11" fmla="*/ 12 h 50"/>
                  <a:gd name="T12" fmla="*/ 29 w 134"/>
                  <a:gd name="T13" fmla="*/ 6 h 50"/>
                  <a:gd name="T14" fmla="*/ 20 w 134"/>
                  <a:gd name="T15" fmla="*/ 4 h 50"/>
                  <a:gd name="T16" fmla="*/ 115 w 134"/>
                  <a:gd name="T17" fmla="*/ 0 h 50"/>
                  <a:gd name="T18" fmla="*/ 115 w 134"/>
                  <a:gd name="T19" fmla="*/ 0 h 50"/>
                  <a:gd name="T20" fmla="*/ 73 w 134"/>
                  <a:gd name="T21" fmla="*/ 38 h 50"/>
                  <a:gd name="T22" fmla="*/ 70 w 134"/>
                  <a:gd name="T23" fmla="*/ 50 h 50"/>
                  <a:gd name="T24" fmla="*/ 117 w 134"/>
                  <a:gd name="T25" fmla="*/ 50 h 50"/>
                  <a:gd name="T26" fmla="*/ 134 w 134"/>
                  <a:gd name="T27" fmla="*/ 33 h 50"/>
                  <a:gd name="T28" fmla="*/ 134 w 134"/>
                  <a:gd name="T29" fmla="*/ 4 h 50"/>
                  <a:gd name="T30" fmla="*/ 115 w 134"/>
                  <a:gd name="T31" fmla="*/ 0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4" h="50">
                    <a:moveTo>
                      <a:pt x="20" y="4"/>
                    </a:moveTo>
                    <a:cubicBezTo>
                      <a:pt x="14" y="4"/>
                      <a:pt x="7" y="6"/>
                      <a:pt x="0" y="12"/>
                    </a:cubicBezTo>
                    <a:cubicBezTo>
                      <a:pt x="0" y="33"/>
                      <a:pt x="0" y="33"/>
                      <a:pt x="0" y="33"/>
                    </a:cubicBezTo>
                    <a:cubicBezTo>
                      <a:pt x="0" y="42"/>
                      <a:pt x="8" y="50"/>
                      <a:pt x="17" y="50"/>
                    </a:cubicBezTo>
                    <a:cubicBezTo>
                      <a:pt x="54" y="50"/>
                      <a:pt x="54" y="50"/>
                      <a:pt x="54" y="50"/>
                    </a:cubicBezTo>
                    <a:cubicBezTo>
                      <a:pt x="56" y="35"/>
                      <a:pt x="54" y="19"/>
                      <a:pt x="45" y="12"/>
                    </a:cubicBezTo>
                    <a:cubicBezTo>
                      <a:pt x="41" y="9"/>
                      <a:pt x="35" y="7"/>
                      <a:pt x="29" y="6"/>
                    </a:cubicBezTo>
                    <a:cubicBezTo>
                      <a:pt x="29" y="6"/>
                      <a:pt x="25" y="4"/>
                      <a:pt x="20" y="4"/>
                    </a:cubicBezTo>
                    <a:moveTo>
                      <a:pt x="115" y="0"/>
                    </a:moveTo>
                    <a:cubicBezTo>
                      <a:pt x="115" y="0"/>
                      <a:pt x="115" y="0"/>
                      <a:pt x="115" y="0"/>
                    </a:cubicBezTo>
                    <a:cubicBezTo>
                      <a:pt x="115" y="0"/>
                      <a:pt x="87" y="2"/>
                      <a:pt x="73" y="38"/>
                    </a:cubicBezTo>
                    <a:cubicBezTo>
                      <a:pt x="70" y="50"/>
                      <a:pt x="70" y="50"/>
                      <a:pt x="70" y="50"/>
                    </a:cubicBezTo>
                    <a:cubicBezTo>
                      <a:pt x="117" y="50"/>
                      <a:pt x="117" y="50"/>
                      <a:pt x="117" y="50"/>
                    </a:cubicBezTo>
                    <a:cubicBezTo>
                      <a:pt x="126" y="50"/>
                      <a:pt x="134" y="42"/>
                      <a:pt x="134" y="33"/>
                    </a:cubicBezTo>
                    <a:cubicBezTo>
                      <a:pt x="134" y="4"/>
                      <a:pt x="134" y="4"/>
                      <a:pt x="134" y="4"/>
                    </a:cubicBezTo>
                    <a:cubicBezTo>
                      <a:pt x="128" y="2"/>
                      <a:pt x="122" y="0"/>
                      <a:pt x="115"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3" name="Freeform 203"/>
              <p:cNvSpPr>
                <a:spLocks noEditPoints="1"/>
              </p:cNvSpPr>
              <p:nvPr/>
            </p:nvSpPr>
            <p:spPr bwMode="auto">
              <a:xfrm>
                <a:off x="4156076" y="2932113"/>
                <a:ext cx="433388" cy="184150"/>
              </a:xfrm>
              <a:custGeom>
                <a:gdLst>
                  <a:gd name="T0" fmla="*/ 178 w 179"/>
                  <a:gd name="T1" fmla="*/ 14 h 76"/>
                  <a:gd name="T2" fmla="*/ 159 w 179"/>
                  <a:gd name="T3" fmla="*/ 47 h 76"/>
                  <a:gd name="T4" fmla="*/ 150 w 179"/>
                  <a:gd name="T5" fmla="*/ 76 h 76"/>
                  <a:gd name="T6" fmla="*/ 159 w 179"/>
                  <a:gd name="T7" fmla="*/ 76 h 76"/>
                  <a:gd name="T8" fmla="*/ 179 w 179"/>
                  <a:gd name="T9" fmla="*/ 56 h 76"/>
                  <a:gd name="T10" fmla="*/ 179 w 179"/>
                  <a:gd name="T11" fmla="*/ 20 h 76"/>
                  <a:gd name="T12" fmla="*/ 178 w 179"/>
                  <a:gd name="T13" fmla="*/ 14 h 76"/>
                  <a:gd name="T14" fmla="*/ 54 w 179"/>
                  <a:gd name="T15" fmla="*/ 0 h 76"/>
                  <a:gd name="T16" fmla="*/ 20 w 179"/>
                  <a:gd name="T17" fmla="*/ 0 h 76"/>
                  <a:gd name="T18" fmla="*/ 0 w 179"/>
                  <a:gd name="T19" fmla="*/ 20 h 76"/>
                  <a:gd name="T20" fmla="*/ 0 w 179"/>
                  <a:gd name="T21" fmla="*/ 56 h 76"/>
                  <a:gd name="T22" fmla="*/ 20 w 179"/>
                  <a:gd name="T23" fmla="*/ 76 h 76"/>
                  <a:gd name="T24" fmla="*/ 37 w 179"/>
                  <a:gd name="T25" fmla="*/ 76 h 76"/>
                  <a:gd name="T26" fmla="*/ 50 w 179"/>
                  <a:gd name="T27" fmla="*/ 21 h 76"/>
                  <a:gd name="T28" fmla="*/ 54 w 179"/>
                  <a:gd name="T29" fmla="*/ 0 h 76"/>
                  <a:gd name="T30" fmla="*/ 156 w 179"/>
                  <a:gd name="T31" fmla="*/ 0 h 76"/>
                  <a:gd name="T32" fmla="*/ 68 w 179"/>
                  <a:gd name="T33" fmla="*/ 0 h 76"/>
                  <a:gd name="T34" fmla="*/ 46 w 179"/>
                  <a:gd name="T35" fmla="*/ 76 h 76"/>
                  <a:gd name="T36" fmla="*/ 137 w 179"/>
                  <a:gd name="T37" fmla="*/ 76 h 76"/>
                  <a:gd name="T38" fmla="*/ 153 w 179"/>
                  <a:gd name="T39" fmla="*/ 14 h 76"/>
                  <a:gd name="T40" fmla="*/ 156 w 179"/>
                  <a:gd name="T41" fmla="*/ 0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79" h="76">
                    <a:moveTo>
                      <a:pt x="178" y="14"/>
                    </a:moveTo>
                    <a:cubicBezTo>
                      <a:pt x="167" y="21"/>
                      <a:pt x="163" y="33"/>
                      <a:pt x="159" y="47"/>
                    </a:cubicBezTo>
                    <a:cubicBezTo>
                      <a:pt x="150" y="76"/>
                      <a:pt x="150" y="76"/>
                      <a:pt x="150" y="76"/>
                    </a:cubicBezTo>
                    <a:cubicBezTo>
                      <a:pt x="159" y="76"/>
                      <a:pt x="159" y="76"/>
                      <a:pt x="159" y="76"/>
                    </a:cubicBezTo>
                    <a:cubicBezTo>
                      <a:pt x="170" y="76"/>
                      <a:pt x="179" y="67"/>
                      <a:pt x="179" y="56"/>
                    </a:cubicBezTo>
                    <a:cubicBezTo>
                      <a:pt x="179" y="20"/>
                      <a:pt x="179" y="20"/>
                      <a:pt x="179" y="20"/>
                    </a:cubicBezTo>
                    <a:cubicBezTo>
                      <a:pt x="179" y="18"/>
                      <a:pt x="178" y="16"/>
                      <a:pt x="178" y="14"/>
                    </a:cubicBezTo>
                    <a:moveTo>
                      <a:pt x="54" y="0"/>
                    </a:moveTo>
                    <a:cubicBezTo>
                      <a:pt x="20" y="0"/>
                      <a:pt x="20" y="0"/>
                      <a:pt x="20" y="0"/>
                    </a:cubicBezTo>
                    <a:cubicBezTo>
                      <a:pt x="9" y="0"/>
                      <a:pt x="0" y="9"/>
                      <a:pt x="0" y="20"/>
                    </a:cubicBezTo>
                    <a:cubicBezTo>
                      <a:pt x="0" y="56"/>
                      <a:pt x="0" y="56"/>
                      <a:pt x="0" y="56"/>
                    </a:cubicBezTo>
                    <a:cubicBezTo>
                      <a:pt x="0" y="67"/>
                      <a:pt x="9" y="76"/>
                      <a:pt x="20" y="76"/>
                    </a:cubicBezTo>
                    <a:cubicBezTo>
                      <a:pt x="37" y="76"/>
                      <a:pt x="37" y="76"/>
                      <a:pt x="37" y="76"/>
                    </a:cubicBezTo>
                    <a:cubicBezTo>
                      <a:pt x="50" y="21"/>
                      <a:pt x="50" y="21"/>
                      <a:pt x="50" y="21"/>
                    </a:cubicBezTo>
                    <a:cubicBezTo>
                      <a:pt x="51" y="16"/>
                      <a:pt x="53" y="8"/>
                      <a:pt x="54" y="0"/>
                    </a:cubicBezTo>
                    <a:moveTo>
                      <a:pt x="156" y="0"/>
                    </a:moveTo>
                    <a:cubicBezTo>
                      <a:pt x="68" y="0"/>
                      <a:pt x="68" y="0"/>
                      <a:pt x="68" y="0"/>
                    </a:cubicBezTo>
                    <a:cubicBezTo>
                      <a:pt x="46" y="76"/>
                      <a:pt x="46" y="76"/>
                      <a:pt x="46" y="76"/>
                    </a:cubicBezTo>
                    <a:cubicBezTo>
                      <a:pt x="137" y="76"/>
                      <a:pt x="137" y="76"/>
                      <a:pt x="137" y="76"/>
                    </a:cubicBezTo>
                    <a:cubicBezTo>
                      <a:pt x="153" y="14"/>
                      <a:pt x="153" y="14"/>
                      <a:pt x="153" y="14"/>
                    </a:cubicBezTo>
                    <a:cubicBezTo>
                      <a:pt x="154" y="10"/>
                      <a:pt x="155" y="5"/>
                      <a:pt x="156" y="0"/>
                    </a:cubicBezTo>
                  </a:path>
                </a:pathLst>
              </a:custGeom>
              <a:solidFill>
                <a:srgbClr val="BEBEB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Freeform 204"/>
              <p:cNvSpPr/>
              <p:nvPr/>
            </p:nvSpPr>
            <p:spPr bwMode="auto">
              <a:xfrm>
                <a:off x="3641726" y="2751138"/>
                <a:ext cx="1239838" cy="1603375"/>
              </a:xfrm>
              <a:custGeom>
                <a:gdLst>
                  <a:gd name="T0" fmla="*/ 229 w 512"/>
                  <a:gd name="T1" fmla="*/ 663 h 663"/>
                  <a:gd name="T2" fmla="*/ 233 w 512"/>
                  <a:gd name="T3" fmla="*/ 645 h 663"/>
                  <a:gd name="T4" fmla="*/ 302 w 512"/>
                  <a:gd name="T5" fmla="*/ 624 h 663"/>
                  <a:gd name="T6" fmla="*/ 499 w 512"/>
                  <a:gd name="T7" fmla="*/ 416 h 663"/>
                  <a:gd name="T8" fmla="*/ 453 w 512"/>
                  <a:gd name="T9" fmla="*/ 363 h 663"/>
                  <a:gd name="T10" fmla="*/ 427 w 512"/>
                  <a:gd name="T11" fmla="*/ 374 h 663"/>
                  <a:gd name="T12" fmla="*/ 358 w 512"/>
                  <a:gd name="T13" fmla="*/ 440 h 663"/>
                  <a:gd name="T14" fmla="*/ 442 w 512"/>
                  <a:gd name="T15" fmla="*/ 139 h 663"/>
                  <a:gd name="T16" fmla="*/ 442 w 512"/>
                  <a:gd name="T17" fmla="*/ 109 h 663"/>
                  <a:gd name="T18" fmla="*/ 411 w 512"/>
                  <a:gd name="T19" fmla="*/ 76 h 663"/>
                  <a:gd name="T20" fmla="*/ 386 w 512"/>
                  <a:gd name="T21" fmla="*/ 80 h 663"/>
                  <a:gd name="T22" fmla="*/ 367 w 512"/>
                  <a:gd name="T23" fmla="*/ 114 h 663"/>
                  <a:gd name="T24" fmla="*/ 292 w 512"/>
                  <a:gd name="T25" fmla="*/ 349 h 663"/>
                  <a:gd name="T26" fmla="*/ 361 w 512"/>
                  <a:gd name="T27" fmla="*/ 80 h 663"/>
                  <a:gd name="T28" fmla="*/ 362 w 512"/>
                  <a:gd name="T29" fmla="*/ 25 h 663"/>
                  <a:gd name="T30" fmla="*/ 323 w 512"/>
                  <a:gd name="T31" fmla="*/ 5 h 663"/>
                  <a:gd name="T32" fmla="*/ 282 w 512"/>
                  <a:gd name="T33" fmla="*/ 43 h 663"/>
                  <a:gd name="T34" fmla="*/ 207 w 512"/>
                  <a:gd name="T35" fmla="*/ 300 h 663"/>
                  <a:gd name="T36" fmla="*/ 257 w 512"/>
                  <a:gd name="T37" fmla="*/ 88 h 663"/>
                  <a:gd name="T38" fmla="*/ 254 w 512"/>
                  <a:gd name="T39" fmla="*/ 17 h 663"/>
                  <a:gd name="T40" fmla="*/ 237 w 512"/>
                  <a:gd name="T41" fmla="*/ 10 h 663"/>
                  <a:gd name="T42" fmla="*/ 198 w 512"/>
                  <a:gd name="T43" fmla="*/ 31 h 663"/>
                  <a:gd name="T44" fmla="*/ 187 w 512"/>
                  <a:gd name="T45" fmla="*/ 58 h 663"/>
                  <a:gd name="T46" fmla="*/ 116 w 512"/>
                  <a:gd name="T47" fmla="*/ 289 h 663"/>
                  <a:gd name="T48" fmla="*/ 155 w 512"/>
                  <a:gd name="T49" fmla="*/ 131 h 663"/>
                  <a:gd name="T50" fmla="*/ 146 w 512"/>
                  <a:gd name="T51" fmla="*/ 84 h 663"/>
                  <a:gd name="T52" fmla="*/ 131 w 512"/>
                  <a:gd name="T53" fmla="*/ 77 h 663"/>
                  <a:gd name="T54" fmla="*/ 86 w 512"/>
                  <a:gd name="T55" fmla="*/ 112 h 663"/>
                  <a:gd name="T56" fmla="*/ 17 w 512"/>
                  <a:gd name="T57" fmla="*/ 394 h 663"/>
                  <a:gd name="T58" fmla="*/ 5 w 512"/>
                  <a:gd name="T59" fmla="*/ 459 h 663"/>
                  <a:gd name="T60" fmla="*/ 2 w 512"/>
                  <a:gd name="T61" fmla="*/ 512 h 663"/>
                  <a:gd name="T62" fmla="*/ 10 w 512"/>
                  <a:gd name="T63" fmla="*/ 550 h 663"/>
                  <a:gd name="T64" fmla="*/ 26 w 512"/>
                  <a:gd name="T65" fmla="*/ 577 h 663"/>
                  <a:gd name="T66" fmla="*/ 19 w 512"/>
                  <a:gd name="T67" fmla="*/ 601 h 663"/>
                  <a:gd name="T68" fmla="*/ 229 w 512"/>
                  <a:gd name="T69" fmla="*/ 663 h 6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2" h="663">
                    <a:moveTo>
                      <a:pt x="229" y="663"/>
                    </a:moveTo>
                    <a:cubicBezTo>
                      <a:pt x="233" y="645"/>
                      <a:pt x="233" y="645"/>
                      <a:pt x="233" y="645"/>
                    </a:cubicBezTo>
                    <a:cubicBezTo>
                      <a:pt x="233" y="645"/>
                      <a:pt x="282" y="646"/>
                      <a:pt x="302" y="624"/>
                    </a:cubicBezTo>
                    <a:cubicBezTo>
                      <a:pt x="302" y="624"/>
                      <a:pt x="473" y="448"/>
                      <a:pt x="499" y="416"/>
                    </a:cubicBezTo>
                    <a:cubicBezTo>
                      <a:pt x="499" y="416"/>
                      <a:pt x="512" y="355"/>
                      <a:pt x="453" y="363"/>
                    </a:cubicBezTo>
                    <a:cubicBezTo>
                      <a:pt x="453" y="363"/>
                      <a:pt x="443" y="361"/>
                      <a:pt x="427" y="374"/>
                    </a:cubicBezTo>
                    <a:cubicBezTo>
                      <a:pt x="358" y="440"/>
                      <a:pt x="358" y="440"/>
                      <a:pt x="358" y="440"/>
                    </a:cubicBezTo>
                    <a:cubicBezTo>
                      <a:pt x="442" y="139"/>
                      <a:pt x="442" y="139"/>
                      <a:pt x="442" y="139"/>
                    </a:cubicBezTo>
                    <a:cubicBezTo>
                      <a:pt x="444" y="129"/>
                      <a:pt x="445" y="119"/>
                      <a:pt x="442" y="109"/>
                    </a:cubicBezTo>
                    <a:cubicBezTo>
                      <a:pt x="439" y="96"/>
                      <a:pt x="431" y="81"/>
                      <a:pt x="411" y="76"/>
                    </a:cubicBezTo>
                    <a:cubicBezTo>
                      <a:pt x="411" y="76"/>
                      <a:pt x="400" y="72"/>
                      <a:pt x="386" y="80"/>
                    </a:cubicBezTo>
                    <a:cubicBezTo>
                      <a:pt x="374" y="87"/>
                      <a:pt x="370" y="100"/>
                      <a:pt x="367" y="114"/>
                    </a:cubicBezTo>
                    <a:cubicBezTo>
                      <a:pt x="292" y="349"/>
                      <a:pt x="292" y="349"/>
                      <a:pt x="292" y="349"/>
                    </a:cubicBezTo>
                    <a:cubicBezTo>
                      <a:pt x="361" y="80"/>
                      <a:pt x="361" y="80"/>
                      <a:pt x="361" y="80"/>
                    </a:cubicBezTo>
                    <a:cubicBezTo>
                      <a:pt x="365" y="65"/>
                      <a:pt x="370" y="38"/>
                      <a:pt x="362" y="25"/>
                    </a:cubicBezTo>
                    <a:cubicBezTo>
                      <a:pt x="355" y="14"/>
                      <a:pt x="340" y="5"/>
                      <a:pt x="323" y="5"/>
                    </a:cubicBezTo>
                    <a:cubicBezTo>
                      <a:pt x="323" y="5"/>
                      <a:pt x="295" y="7"/>
                      <a:pt x="282" y="43"/>
                    </a:cubicBezTo>
                    <a:cubicBezTo>
                      <a:pt x="207" y="300"/>
                      <a:pt x="207" y="300"/>
                      <a:pt x="207" y="300"/>
                    </a:cubicBezTo>
                    <a:cubicBezTo>
                      <a:pt x="257" y="88"/>
                      <a:pt x="257" y="88"/>
                      <a:pt x="257" y="88"/>
                    </a:cubicBezTo>
                    <a:cubicBezTo>
                      <a:pt x="262" y="71"/>
                      <a:pt x="270" y="29"/>
                      <a:pt x="254" y="17"/>
                    </a:cubicBezTo>
                    <a:cubicBezTo>
                      <a:pt x="250" y="14"/>
                      <a:pt x="243" y="12"/>
                      <a:pt x="237" y="10"/>
                    </a:cubicBezTo>
                    <a:cubicBezTo>
                      <a:pt x="237" y="10"/>
                      <a:pt x="216" y="0"/>
                      <a:pt x="198" y="31"/>
                    </a:cubicBezTo>
                    <a:cubicBezTo>
                      <a:pt x="194" y="36"/>
                      <a:pt x="189" y="52"/>
                      <a:pt x="187" y="58"/>
                    </a:cubicBezTo>
                    <a:cubicBezTo>
                      <a:pt x="116" y="289"/>
                      <a:pt x="116" y="289"/>
                      <a:pt x="116" y="289"/>
                    </a:cubicBezTo>
                    <a:cubicBezTo>
                      <a:pt x="155" y="131"/>
                      <a:pt x="155" y="131"/>
                      <a:pt x="155" y="131"/>
                    </a:cubicBezTo>
                    <a:cubicBezTo>
                      <a:pt x="159" y="114"/>
                      <a:pt x="159" y="94"/>
                      <a:pt x="146" y="84"/>
                    </a:cubicBezTo>
                    <a:cubicBezTo>
                      <a:pt x="142" y="81"/>
                      <a:pt x="137" y="78"/>
                      <a:pt x="131" y="77"/>
                    </a:cubicBezTo>
                    <a:cubicBezTo>
                      <a:pt x="131" y="77"/>
                      <a:pt x="99" y="69"/>
                      <a:pt x="86" y="112"/>
                    </a:cubicBezTo>
                    <a:cubicBezTo>
                      <a:pt x="17" y="394"/>
                      <a:pt x="17" y="394"/>
                      <a:pt x="17" y="394"/>
                    </a:cubicBezTo>
                    <a:cubicBezTo>
                      <a:pt x="5" y="459"/>
                      <a:pt x="5" y="459"/>
                      <a:pt x="5" y="459"/>
                    </a:cubicBezTo>
                    <a:cubicBezTo>
                      <a:pt x="1" y="476"/>
                      <a:pt x="0" y="494"/>
                      <a:pt x="2" y="512"/>
                    </a:cubicBezTo>
                    <a:cubicBezTo>
                      <a:pt x="3" y="524"/>
                      <a:pt x="5" y="537"/>
                      <a:pt x="10" y="550"/>
                    </a:cubicBezTo>
                    <a:cubicBezTo>
                      <a:pt x="10" y="550"/>
                      <a:pt x="19" y="575"/>
                      <a:pt x="26" y="577"/>
                    </a:cubicBezTo>
                    <a:cubicBezTo>
                      <a:pt x="19" y="601"/>
                      <a:pt x="19" y="601"/>
                      <a:pt x="19" y="601"/>
                    </a:cubicBezTo>
                    <a:lnTo>
                      <a:pt x="229" y="663"/>
                    </a:lnTo>
                    <a:close/>
                  </a:path>
                </a:pathLst>
              </a:custGeom>
              <a:solidFill>
                <a:srgbClr val="EDBE8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5" name="Freeform 206"/>
              <p:cNvSpPr/>
              <p:nvPr/>
            </p:nvSpPr>
            <p:spPr bwMode="auto">
              <a:xfrm>
                <a:off x="3595688" y="4156075"/>
                <a:ext cx="712788" cy="287338"/>
              </a:xfrm>
              <a:custGeom>
                <a:gdLst>
                  <a:gd name="T0" fmla="*/ 0 w 449"/>
                  <a:gd name="T1" fmla="*/ 52 h 181"/>
                  <a:gd name="T2" fmla="*/ 12 w 449"/>
                  <a:gd name="T3" fmla="*/ 0 h 181"/>
                  <a:gd name="T4" fmla="*/ 449 w 449"/>
                  <a:gd name="T5" fmla="*/ 131 h 181"/>
                  <a:gd name="T6" fmla="*/ 435 w 449"/>
                  <a:gd name="T7" fmla="*/ 181 h 181"/>
                  <a:gd name="T8" fmla="*/ 0 w 449"/>
                  <a:gd name="T9" fmla="*/ 52 h 181"/>
                </a:gdLst>
                <a:cxnLst>
                  <a:cxn ang="0">
                    <a:pos x="T0" y="T1"/>
                  </a:cxn>
                  <a:cxn ang="0">
                    <a:pos x="T2" y="T3"/>
                  </a:cxn>
                  <a:cxn ang="0">
                    <a:pos x="T4" y="T5"/>
                  </a:cxn>
                  <a:cxn ang="0">
                    <a:pos x="T6" y="T7"/>
                  </a:cxn>
                  <a:cxn ang="0">
                    <a:pos x="T8" y="T9"/>
                  </a:cxn>
                </a:cxnLst>
                <a:rect l="0" t="0" r="r" b="b"/>
                <a:pathLst>
                  <a:path w="449" h="181">
                    <a:moveTo>
                      <a:pt x="0" y="52"/>
                    </a:moveTo>
                    <a:lnTo>
                      <a:pt x="12" y="0"/>
                    </a:lnTo>
                    <a:lnTo>
                      <a:pt x="449" y="131"/>
                    </a:lnTo>
                    <a:lnTo>
                      <a:pt x="435" y="181"/>
                    </a:lnTo>
                    <a:lnTo>
                      <a:pt x="0" y="5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Freeform 207"/>
              <p:cNvSpPr/>
              <p:nvPr/>
            </p:nvSpPr>
            <p:spPr bwMode="auto">
              <a:xfrm>
                <a:off x="2894013" y="4211638"/>
                <a:ext cx="1400175" cy="2644775"/>
              </a:xfrm>
              <a:custGeom>
                <a:gdLst>
                  <a:gd name="T0" fmla="*/ 578 w 578"/>
                  <a:gd name="T1" fmla="*/ 99 h 1093"/>
                  <a:gd name="T2" fmla="*/ 561 w 578"/>
                  <a:gd name="T3" fmla="*/ 170 h 1093"/>
                  <a:gd name="T4" fmla="*/ 504 w 578"/>
                  <a:gd name="T5" fmla="*/ 414 h 1093"/>
                  <a:gd name="T6" fmla="*/ 503 w 578"/>
                  <a:gd name="T7" fmla="*/ 414 h 1093"/>
                  <a:gd name="T8" fmla="*/ 495 w 578"/>
                  <a:gd name="T9" fmla="*/ 451 h 1093"/>
                  <a:gd name="T10" fmla="*/ 393 w 578"/>
                  <a:gd name="T11" fmla="*/ 1093 h 1093"/>
                  <a:gd name="T12" fmla="*/ 0 w 578"/>
                  <a:gd name="T13" fmla="*/ 1093 h 1093"/>
                  <a:gd name="T14" fmla="*/ 49 w 578"/>
                  <a:gd name="T15" fmla="*/ 861 h 1093"/>
                  <a:gd name="T16" fmla="*/ 213 w 578"/>
                  <a:gd name="T17" fmla="*/ 276 h 1093"/>
                  <a:gd name="T18" fmla="*/ 278 w 578"/>
                  <a:gd name="T19" fmla="*/ 0 h 1093"/>
                  <a:gd name="T20" fmla="*/ 578 w 578"/>
                  <a:gd name="T21" fmla="*/ 99 h 10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78" h="1093">
                    <a:moveTo>
                      <a:pt x="578" y="99"/>
                    </a:moveTo>
                    <a:cubicBezTo>
                      <a:pt x="561" y="170"/>
                      <a:pt x="561" y="170"/>
                      <a:pt x="561" y="170"/>
                    </a:cubicBezTo>
                    <a:cubicBezTo>
                      <a:pt x="504" y="414"/>
                      <a:pt x="504" y="414"/>
                      <a:pt x="504" y="414"/>
                    </a:cubicBezTo>
                    <a:cubicBezTo>
                      <a:pt x="503" y="414"/>
                      <a:pt x="503" y="414"/>
                      <a:pt x="503" y="414"/>
                    </a:cubicBezTo>
                    <a:cubicBezTo>
                      <a:pt x="500" y="426"/>
                      <a:pt x="498" y="439"/>
                      <a:pt x="495" y="451"/>
                    </a:cubicBezTo>
                    <a:cubicBezTo>
                      <a:pt x="450" y="670"/>
                      <a:pt x="399" y="941"/>
                      <a:pt x="393" y="1093"/>
                    </a:cubicBezTo>
                    <a:cubicBezTo>
                      <a:pt x="0" y="1093"/>
                      <a:pt x="0" y="1093"/>
                      <a:pt x="0" y="1093"/>
                    </a:cubicBezTo>
                    <a:cubicBezTo>
                      <a:pt x="8" y="1047"/>
                      <a:pt x="25" y="960"/>
                      <a:pt x="49" y="861"/>
                    </a:cubicBezTo>
                    <a:cubicBezTo>
                      <a:pt x="94" y="677"/>
                      <a:pt x="167" y="450"/>
                      <a:pt x="213" y="276"/>
                    </a:cubicBezTo>
                    <a:cubicBezTo>
                      <a:pt x="278" y="0"/>
                      <a:pt x="278" y="0"/>
                      <a:pt x="278" y="0"/>
                    </a:cubicBezTo>
                    <a:lnTo>
                      <a:pt x="578" y="99"/>
                    </a:lnTo>
                    <a:close/>
                  </a:path>
                </a:pathLst>
              </a:custGeom>
              <a:solidFill>
                <a:srgbClr val="6B3E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Freeform 208"/>
              <p:cNvSpPr/>
              <p:nvPr/>
            </p:nvSpPr>
            <p:spPr bwMode="auto">
              <a:xfrm>
                <a:off x="3608388" y="4468813"/>
                <a:ext cx="69850" cy="74613"/>
              </a:xfrm>
              <a:custGeom>
                <a:gdLst>
                  <a:gd name="T0" fmla="*/ 23 w 29"/>
                  <a:gd name="T1" fmla="*/ 5 h 31"/>
                  <a:gd name="T2" fmla="*/ 5 w 29"/>
                  <a:gd name="T3" fmla="*/ 7 h 31"/>
                  <a:gd name="T4" fmla="*/ 6 w 29"/>
                  <a:gd name="T5" fmla="*/ 26 h 31"/>
                  <a:gd name="T6" fmla="*/ 24 w 29"/>
                  <a:gd name="T7" fmla="*/ 24 h 31"/>
                  <a:gd name="T8" fmla="*/ 23 w 29"/>
                  <a:gd name="T9" fmla="*/ 5 h 31"/>
                </a:gdLst>
                <a:cxnLst>
                  <a:cxn ang="0">
                    <a:pos x="T0" y="T1"/>
                  </a:cxn>
                  <a:cxn ang="0">
                    <a:pos x="T2" y="T3"/>
                  </a:cxn>
                  <a:cxn ang="0">
                    <a:pos x="T4" y="T5"/>
                  </a:cxn>
                  <a:cxn ang="0">
                    <a:pos x="T6" y="T7"/>
                  </a:cxn>
                  <a:cxn ang="0">
                    <a:pos x="T8" y="T9"/>
                  </a:cxn>
                </a:cxnLst>
                <a:rect l="0" t="0" r="r" b="b"/>
                <a:pathLst>
                  <a:path w="28" h="31">
                    <a:moveTo>
                      <a:pt x="23" y="5"/>
                    </a:moveTo>
                    <a:cubicBezTo>
                      <a:pt x="17" y="0"/>
                      <a:pt x="9" y="1"/>
                      <a:pt x="5" y="7"/>
                    </a:cubicBezTo>
                    <a:cubicBezTo>
                      <a:pt x="0" y="13"/>
                      <a:pt x="1" y="21"/>
                      <a:pt x="6" y="26"/>
                    </a:cubicBezTo>
                    <a:cubicBezTo>
                      <a:pt x="12" y="31"/>
                      <a:pt x="20" y="30"/>
                      <a:pt x="24" y="24"/>
                    </a:cubicBezTo>
                    <a:cubicBezTo>
                      <a:pt x="29" y="19"/>
                      <a:pt x="28" y="10"/>
                      <a:pt x="23"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Freeform 209"/>
              <p:cNvSpPr/>
              <p:nvPr/>
            </p:nvSpPr>
            <p:spPr bwMode="auto">
              <a:xfrm>
                <a:off x="3581401" y="4572000"/>
                <a:ext cx="68263" cy="73025"/>
              </a:xfrm>
              <a:custGeom>
                <a:gdLst>
                  <a:gd name="T0" fmla="*/ 22 w 28"/>
                  <a:gd name="T1" fmla="*/ 4 h 30"/>
                  <a:gd name="T2" fmla="*/ 4 w 28"/>
                  <a:gd name="T3" fmla="*/ 6 h 30"/>
                  <a:gd name="T4" fmla="*/ 6 w 28"/>
                  <a:gd name="T5" fmla="*/ 25 h 30"/>
                  <a:gd name="T6" fmla="*/ 24 w 28"/>
                  <a:gd name="T7" fmla="*/ 23 h 30"/>
                  <a:gd name="T8" fmla="*/ 22 w 28"/>
                  <a:gd name="T9" fmla="*/ 4 h 30"/>
                </a:gdLst>
                <a:cxnLst>
                  <a:cxn ang="0">
                    <a:pos x="T0" y="T1"/>
                  </a:cxn>
                  <a:cxn ang="0">
                    <a:pos x="T2" y="T3"/>
                  </a:cxn>
                  <a:cxn ang="0">
                    <a:pos x="T4" y="T5"/>
                  </a:cxn>
                  <a:cxn ang="0">
                    <a:pos x="T6" y="T7"/>
                  </a:cxn>
                  <a:cxn ang="0">
                    <a:pos x="T8" y="T9"/>
                  </a:cxn>
                </a:cxnLst>
                <a:rect l="0" t="0" r="r" b="b"/>
                <a:pathLst>
                  <a:path w="28" h="30">
                    <a:moveTo>
                      <a:pt x="22" y="4"/>
                    </a:moveTo>
                    <a:cubicBezTo>
                      <a:pt x="17" y="0"/>
                      <a:pt x="9" y="0"/>
                      <a:pt x="4" y="6"/>
                    </a:cubicBezTo>
                    <a:cubicBezTo>
                      <a:pt x="0" y="12"/>
                      <a:pt x="1" y="20"/>
                      <a:pt x="6" y="25"/>
                    </a:cubicBezTo>
                    <a:cubicBezTo>
                      <a:pt x="11" y="30"/>
                      <a:pt x="19" y="29"/>
                      <a:pt x="24" y="23"/>
                    </a:cubicBezTo>
                    <a:cubicBezTo>
                      <a:pt x="28" y="18"/>
                      <a:pt x="28" y="9"/>
                      <a:pt x="22"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Freeform 210"/>
              <p:cNvSpPr/>
              <p:nvPr/>
            </p:nvSpPr>
            <p:spPr bwMode="auto">
              <a:xfrm>
                <a:off x="3554413" y="4673600"/>
                <a:ext cx="68263" cy="74613"/>
              </a:xfrm>
              <a:custGeom>
                <a:gdLst>
                  <a:gd name="T0" fmla="*/ 22 w 28"/>
                  <a:gd name="T1" fmla="*/ 5 h 31"/>
                  <a:gd name="T2" fmla="*/ 5 w 28"/>
                  <a:gd name="T3" fmla="*/ 7 h 31"/>
                  <a:gd name="T4" fmla="*/ 6 w 28"/>
                  <a:gd name="T5" fmla="*/ 26 h 31"/>
                  <a:gd name="T6" fmla="*/ 24 w 28"/>
                  <a:gd name="T7" fmla="*/ 24 h 31"/>
                  <a:gd name="T8" fmla="*/ 22 w 28"/>
                  <a:gd name="T9" fmla="*/ 5 h 31"/>
                </a:gdLst>
                <a:cxnLst>
                  <a:cxn ang="0">
                    <a:pos x="T0" y="T1"/>
                  </a:cxn>
                  <a:cxn ang="0">
                    <a:pos x="T2" y="T3"/>
                  </a:cxn>
                  <a:cxn ang="0">
                    <a:pos x="T4" y="T5"/>
                  </a:cxn>
                  <a:cxn ang="0">
                    <a:pos x="T6" y="T7"/>
                  </a:cxn>
                  <a:cxn ang="0">
                    <a:pos x="T8" y="T9"/>
                  </a:cxn>
                </a:cxnLst>
                <a:rect l="0" t="0" r="r" b="b"/>
                <a:pathLst>
                  <a:path w="28" h="31">
                    <a:moveTo>
                      <a:pt x="22" y="5"/>
                    </a:moveTo>
                    <a:cubicBezTo>
                      <a:pt x="17" y="0"/>
                      <a:pt x="9" y="1"/>
                      <a:pt x="5" y="7"/>
                    </a:cubicBezTo>
                    <a:cubicBezTo>
                      <a:pt x="0" y="13"/>
                      <a:pt x="1" y="21"/>
                      <a:pt x="6" y="26"/>
                    </a:cubicBezTo>
                    <a:cubicBezTo>
                      <a:pt x="11" y="31"/>
                      <a:pt x="19" y="30"/>
                      <a:pt x="24" y="24"/>
                    </a:cubicBezTo>
                    <a:cubicBezTo>
                      <a:pt x="28" y="19"/>
                      <a:pt x="28" y="10"/>
                      <a:pt x="22"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Freeform 211"/>
              <p:cNvSpPr/>
              <p:nvPr/>
            </p:nvSpPr>
            <p:spPr bwMode="auto">
              <a:xfrm>
                <a:off x="4529138" y="2960688"/>
                <a:ext cx="163513" cy="174625"/>
              </a:xfrm>
              <a:custGeom>
                <a:gdLst>
                  <a:gd name="T0" fmla="*/ 51 w 68"/>
                  <a:gd name="T1" fmla="*/ 71 h 72"/>
                  <a:gd name="T2" fmla="*/ 6 w 68"/>
                  <a:gd name="T3" fmla="*/ 56 h 72"/>
                  <a:gd name="T4" fmla="*/ 2 w 68"/>
                  <a:gd name="T5" fmla="*/ 47 h 72"/>
                  <a:gd name="T6" fmla="*/ 9 w 68"/>
                  <a:gd name="T7" fmla="*/ 21 h 72"/>
                  <a:gd name="T8" fmla="*/ 42 w 68"/>
                  <a:gd name="T9" fmla="*/ 5 h 72"/>
                  <a:gd name="T10" fmla="*/ 67 w 68"/>
                  <a:gd name="T11" fmla="*/ 32 h 72"/>
                  <a:gd name="T12" fmla="*/ 63 w 68"/>
                  <a:gd name="T13" fmla="*/ 57 h 72"/>
                  <a:gd name="T14" fmla="*/ 60 w 68"/>
                  <a:gd name="T15" fmla="*/ 66 h 72"/>
                  <a:gd name="T16" fmla="*/ 51 w 68"/>
                  <a:gd name="T17" fmla="*/ 71 h 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8" h="72">
                    <a:moveTo>
                      <a:pt x="51" y="71"/>
                    </a:moveTo>
                    <a:cubicBezTo>
                      <a:pt x="6" y="56"/>
                      <a:pt x="6" y="56"/>
                      <a:pt x="6" y="56"/>
                    </a:cubicBezTo>
                    <a:cubicBezTo>
                      <a:pt x="3" y="55"/>
                      <a:pt x="0" y="51"/>
                      <a:pt x="2" y="47"/>
                    </a:cubicBezTo>
                    <a:cubicBezTo>
                      <a:pt x="9" y="21"/>
                      <a:pt x="9" y="21"/>
                      <a:pt x="9" y="21"/>
                    </a:cubicBezTo>
                    <a:cubicBezTo>
                      <a:pt x="9" y="21"/>
                      <a:pt x="17" y="0"/>
                      <a:pt x="42" y="5"/>
                    </a:cubicBezTo>
                    <a:cubicBezTo>
                      <a:pt x="42" y="5"/>
                      <a:pt x="64" y="9"/>
                      <a:pt x="67" y="32"/>
                    </a:cubicBezTo>
                    <a:cubicBezTo>
                      <a:pt x="67" y="32"/>
                      <a:pt x="68" y="41"/>
                      <a:pt x="63" y="57"/>
                    </a:cubicBezTo>
                    <a:cubicBezTo>
                      <a:pt x="60" y="66"/>
                      <a:pt x="60" y="66"/>
                      <a:pt x="60" y="66"/>
                    </a:cubicBezTo>
                    <a:cubicBezTo>
                      <a:pt x="59" y="70"/>
                      <a:pt x="55" y="72"/>
                      <a:pt x="51" y="71"/>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1" name="Freeform 212"/>
              <p:cNvSpPr/>
              <p:nvPr/>
            </p:nvSpPr>
            <p:spPr bwMode="auto">
              <a:xfrm>
                <a:off x="4341813" y="2797175"/>
                <a:ext cx="157163" cy="166688"/>
              </a:xfrm>
              <a:custGeom>
                <a:gdLst>
                  <a:gd name="T0" fmla="*/ 49 w 65"/>
                  <a:gd name="T1" fmla="*/ 68 h 69"/>
                  <a:gd name="T2" fmla="*/ 6 w 65"/>
                  <a:gd name="T3" fmla="*/ 54 h 69"/>
                  <a:gd name="T4" fmla="*/ 1 w 65"/>
                  <a:gd name="T5" fmla="*/ 45 h 69"/>
                  <a:gd name="T6" fmla="*/ 9 w 65"/>
                  <a:gd name="T7" fmla="*/ 20 h 69"/>
                  <a:gd name="T8" fmla="*/ 40 w 65"/>
                  <a:gd name="T9" fmla="*/ 4 h 69"/>
                  <a:gd name="T10" fmla="*/ 64 w 65"/>
                  <a:gd name="T11" fmla="*/ 30 h 69"/>
                  <a:gd name="T12" fmla="*/ 60 w 65"/>
                  <a:gd name="T13" fmla="*/ 55 h 69"/>
                  <a:gd name="T14" fmla="*/ 58 w 65"/>
                  <a:gd name="T15" fmla="*/ 63 h 69"/>
                  <a:gd name="T16" fmla="*/ 49 w 65"/>
                  <a:gd name="T17" fmla="*/ 68 h 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 h="69">
                    <a:moveTo>
                      <a:pt x="49" y="68"/>
                    </a:moveTo>
                    <a:cubicBezTo>
                      <a:pt x="6" y="54"/>
                      <a:pt x="6" y="54"/>
                      <a:pt x="6" y="54"/>
                    </a:cubicBezTo>
                    <a:cubicBezTo>
                      <a:pt x="2" y="53"/>
                      <a:pt x="0" y="49"/>
                      <a:pt x="1" y="45"/>
                    </a:cubicBezTo>
                    <a:cubicBezTo>
                      <a:pt x="9" y="20"/>
                      <a:pt x="9" y="20"/>
                      <a:pt x="9" y="20"/>
                    </a:cubicBezTo>
                    <a:cubicBezTo>
                      <a:pt x="9" y="20"/>
                      <a:pt x="16" y="0"/>
                      <a:pt x="40" y="4"/>
                    </a:cubicBezTo>
                    <a:cubicBezTo>
                      <a:pt x="40" y="4"/>
                      <a:pt x="61" y="9"/>
                      <a:pt x="64" y="30"/>
                    </a:cubicBezTo>
                    <a:cubicBezTo>
                      <a:pt x="64" y="30"/>
                      <a:pt x="65" y="39"/>
                      <a:pt x="60" y="55"/>
                    </a:cubicBezTo>
                    <a:cubicBezTo>
                      <a:pt x="58" y="63"/>
                      <a:pt x="58" y="63"/>
                      <a:pt x="58" y="63"/>
                    </a:cubicBezTo>
                    <a:cubicBezTo>
                      <a:pt x="56" y="67"/>
                      <a:pt x="53" y="69"/>
                      <a:pt x="49" y="68"/>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2" name="Freeform 213"/>
              <p:cNvSpPr/>
              <p:nvPr/>
            </p:nvSpPr>
            <p:spPr bwMode="auto">
              <a:xfrm>
                <a:off x="4124326" y="2801938"/>
                <a:ext cx="133350" cy="139700"/>
              </a:xfrm>
              <a:custGeom>
                <a:gdLst>
                  <a:gd name="T0" fmla="*/ 42 w 55"/>
                  <a:gd name="T1" fmla="*/ 57 h 58"/>
                  <a:gd name="T2" fmla="*/ 5 w 55"/>
                  <a:gd name="T3" fmla="*/ 47 h 58"/>
                  <a:gd name="T4" fmla="*/ 1 w 55"/>
                  <a:gd name="T5" fmla="*/ 39 h 58"/>
                  <a:gd name="T6" fmla="*/ 6 w 55"/>
                  <a:gd name="T7" fmla="*/ 18 h 58"/>
                  <a:gd name="T8" fmla="*/ 33 w 55"/>
                  <a:gd name="T9" fmla="*/ 3 h 58"/>
                  <a:gd name="T10" fmla="*/ 54 w 55"/>
                  <a:gd name="T11" fmla="*/ 24 h 58"/>
                  <a:gd name="T12" fmla="*/ 51 w 55"/>
                  <a:gd name="T13" fmla="*/ 45 h 58"/>
                  <a:gd name="T14" fmla="*/ 50 w 55"/>
                  <a:gd name="T15" fmla="*/ 53 h 58"/>
                  <a:gd name="T16" fmla="*/ 42 w 55"/>
                  <a:gd name="T17" fmla="*/ 57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5" h="57">
                    <a:moveTo>
                      <a:pt x="42" y="57"/>
                    </a:moveTo>
                    <a:cubicBezTo>
                      <a:pt x="5" y="47"/>
                      <a:pt x="5" y="47"/>
                      <a:pt x="5" y="47"/>
                    </a:cubicBezTo>
                    <a:cubicBezTo>
                      <a:pt x="2" y="46"/>
                      <a:pt x="0" y="43"/>
                      <a:pt x="1" y="39"/>
                    </a:cubicBezTo>
                    <a:cubicBezTo>
                      <a:pt x="6" y="18"/>
                      <a:pt x="6" y="18"/>
                      <a:pt x="6" y="18"/>
                    </a:cubicBezTo>
                    <a:cubicBezTo>
                      <a:pt x="6" y="18"/>
                      <a:pt x="11" y="0"/>
                      <a:pt x="33" y="3"/>
                    </a:cubicBezTo>
                    <a:cubicBezTo>
                      <a:pt x="33" y="3"/>
                      <a:pt x="50" y="6"/>
                      <a:pt x="54" y="24"/>
                    </a:cubicBezTo>
                    <a:cubicBezTo>
                      <a:pt x="54" y="24"/>
                      <a:pt x="55" y="32"/>
                      <a:pt x="51" y="45"/>
                    </a:cubicBezTo>
                    <a:cubicBezTo>
                      <a:pt x="50" y="53"/>
                      <a:pt x="50" y="53"/>
                      <a:pt x="50" y="53"/>
                    </a:cubicBezTo>
                    <a:cubicBezTo>
                      <a:pt x="49" y="56"/>
                      <a:pt x="46" y="58"/>
                      <a:pt x="42" y="57"/>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3" name="Freeform 214"/>
              <p:cNvSpPr/>
              <p:nvPr/>
            </p:nvSpPr>
            <p:spPr bwMode="auto">
              <a:xfrm>
                <a:off x="3867151" y="2963863"/>
                <a:ext cx="130175" cy="134938"/>
              </a:xfrm>
              <a:custGeom>
                <a:gdLst>
                  <a:gd name="T0" fmla="*/ 42 w 54"/>
                  <a:gd name="T1" fmla="*/ 56 h 56"/>
                  <a:gd name="T2" fmla="*/ 5 w 54"/>
                  <a:gd name="T3" fmla="*/ 46 h 56"/>
                  <a:gd name="T4" fmla="*/ 1 w 54"/>
                  <a:gd name="T5" fmla="*/ 38 h 56"/>
                  <a:gd name="T6" fmla="*/ 6 w 54"/>
                  <a:gd name="T7" fmla="*/ 17 h 56"/>
                  <a:gd name="T8" fmla="*/ 32 w 54"/>
                  <a:gd name="T9" fmla="*/ 3 h 56"/>
                  <a:gd name="T10" fmla="*/ 53 w 54"/>
                  <a:gd name="T11" fmla="*/ 23 h 56"/>
                  <a:gd name="T12" fmla="*/ 50 w 54"/>
                  <a:gd name="T13" fmla="*/ 44 h 56"/>
                  <a:gd name="T14" fmla="*/ 49 w 54"/>
                  <a:gd name="T15" fmla="*/ 51 h 56"/>
                  <a:gd name="T16" fmla="*/ 42 w 54"/>
                  <a:gd name="T17" fmla="*/ 56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56">
                    <a:moveTo>
                      <a:pt x="42" y="56"/>
                    </a:moveTo>
                    <a:cubicBezTo>
                      <a:pt x="5" y="46"/>
                      <a:pt x="5" y="46"/>
                      <a:pt x="5" y="46"/>
                    </a:cubicBezTo>
                    <a:cubicBezTo>
                      <a:pt x="2" y="45"/>
                      <a:pt x="0" y="42"/>
                      <a:pt x="1" y="38"/>
                    </a:cubicBezTo>
                    <a:cubicBezTo>
                      <a:pt x="6" y="17"/>
                      <a:pt x="6" y="17"/>
                      <a:pt x="6" y="17"/>
                    </a:cubicBezTo>
                    <a:cubicBezTo>
                      <a:pt x="6" y="17"/>
                      <a:pt x="11" y="0"/>
                      <a:pt x="32" y="3"/>
                    </a:cubicBezTo>
                    <a:cubicBezTo>
                      <a:pt x="32" y="3"/>
                      <a:pt x="49" y="6"/>
                      <a:pt x="53" y="23"/>
                    </a:cubicBezTo>
                    <a:cubicBezTo>
                      <a:pt x="53" y="23"/>
                      <a:pt x="54" y="31"/>
                      <a:pt x="50" y="44"/>
                    </a:cubicBezTo>
                    <a:cubicBezTo>
                      <a:pt x="49" y="51"/>
                      <a:pt x="49" y="51"/>
                      <a:pt x="49" y="51"/>
                    </a:cubicBezTo>
                    <a:cubicBezTo>
                      <a:pt x="48" y="54"/>
                      <a:pt x="45" y="56"/>
                      <a:pt x="42" y="56"/>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Freeform 215"/>
              <p:cNvSpPr/>
              <p:nvPr/>
            </p:nvSpPr>
            <p:spPr bwMode="auto">
              <a:xfrm>
                <a:off x="4722813" y="3670300"/>
                <a:ext cx="130175" cy="134938"/>
              </a:xfrm>
              <a:custGeom>
                <a:gdLst>
                  <a:gd name="T0" fmla="*/ 21 w 54"/>
                  <a:gd name="T1" fmla="*/ 54 h 56"/>
                  <a:gd name="T2" fmla="*/ 2 w 54"/>
                  <a:gd name="T3" fmla="*/ 31 h 56"/>
                  <a:gd name="T4" fmla="*/ 3 w 54"/>
                  <a:gd name="T5" fmla="*/ 24 h 56"/>
                  <a:gd name="T6" fmla="*/ 19 w 54"/>
                  <a:gd name="T7" fmla="*/ 10 h 56"/>
                  <a:gd name="T8" fmla="*/ 44 w 54"/>
                  <a:gd name="T9" fmla="*/ 11 h 56"/>
                  <a:gd name="T10" fmla="*/ 46 w 54"/>
                  <a:gd name="T11" fmla="*/ 36 h 56"/>
                  <a:gd name="T12" fmla="*/ 33 w 54"/>
                  <a:gd name="T13" fmla="*/ 49 h 56"/>
                  <a:gd name="T14" fmla="*/ 28 w 54"/>
                  <a:gd name="T15" fmla="*/ 54 h 56"/>
                  <a:gd name="T16" fmla="*/ 21 w 54"/>
                  <a:gd name="T17" fmla="*/ 54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56">
                    <a:moveTo>
                      <a:pt x="21" y="54"/>
                    </a:moveTo>
                    <a:cubicBezTo>
                      <a:pt x="2" y="31"/>
                      <a:pt x="2" y="31"/>
                      <a:pt x="2" y="31"/>
                    </a:cubicBezTo>
                    <a:cubicBezTo>
                      <a:pt x="0" y="29"/>
                      <a:pt x="1" y="26"/>
                      <a:pt x="3" y="24"/>
                    </a:cubicBezTo>
                    <a:cubicBezTo>
                      <a:pt x="19" y="10"/>
                      <a:pt x="19" y="10"/>
                      <a:pt x="19" y="10"/>
                    </a:cubicBezTo>
                    <a:cubicBezTo>
                      <a:pt x="19" y="10"/>
                      <a:pt x="31" y="0"/>
                      <a:pt x="44" y="11"/>
                    </a:cubicBezTo>
                    <a:cubicBezTo>
                      <a:pt x="44" y="11"/>
                      <a:pt x="54" y="21"/>
                      <a:pt x="46" y="36"/>
                    </a:cubicBezTo>
                    <a:cubicBezTo>
                      <a:pt x="46" y="36"/>
                      <a:pt x="43" y="41"/>
                      <a:pt x="33" y="49"/>
                    </a:cubicBezTo>
                    <a:cubicBezTo>
                      <a:pt x="28" y="54"/>
                      <a:pt x="28" y="54"/>
                      <a:pt x="28" y="54"/>
                    </a:cubicBezTo>
                    <a:cubicBezTo>
                      <a:pt x="26" y="56"/>
                      <a:pt x="22" y="56"/>
                      <a:pt x="21" y="54"/>
                    </a:cubicBezTo>
                    <a:close/>
                  </a:path>
                </a:pathLst>
              </a:custGeom>
              <a:solidFill>
                <a:srgbClr val="FFF2E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Freeform 216"/>
              <p:cNvSpPr/>
              <p:nvPr/>
            </p:nvSpPr>
            <p:spPr bwMode="auto">
              <a:xfrm>
                <a:off x="3532188" y="4313238"/>
                <a:ext cx="762000" cy="2543175"/>
              </a:xfrm>
              <a:custGeom>
                <a:gdLst>
                  <a:gd name="T0" fmla="*/ 314 w 314"/>
                  <a:gd name="T1" fmla="*/ 57 h 1051"/>
                  <a:gd name="T2" fmla="*/ 297 w 314"/>
                  <a:gd name="T3" fmla="*/ 128 h 1051"/>
                  <a:gd name="T4" fmla="*/ 240 w 314"/>
                  <a:gd name="T5" fmla="*/ 372 h 1051"/>
                  <a:gd name="T6" fmla="*/ 239 w 314"/>
                  <a:gd name="T7" fmla="*/ 372 h 1051"/>
                  <a:gd name="T8" fmla="*/ 231 w 314"/>
                  <a:gd name="T9" fmla="*/ 409 h 1051"/>
                  <a:gd name="T10" fmla="*/ 129 w 314"/>
                  <a:gd name="T11" fmla="*/ 1051 h 1051"/>
                  <a:gd name="T12" fmla="*/ 0 w 314"/>
                  <a:gd name="T13" fmla="*/ 1051 h 1051"/>
                  <a:gd name="T14" fmla="*/ 168 w 314"/>
                  <a:gd name="T15" fmla="*/ 319 h 1051"/>
                  <a:gd name="T16" fmla="*/ 200 w 314"/>
                  <a:gd name="T17" fmla="*/ 156 h 1051"/>
                  <a:gd name="T18" fmla="*/ 141 w 314"/>
                  <a:gd name="T19" fmla="*/ 0 h 1051"/>
                  <a:gd name="T20" fmla="*/ 314 w 314"/>
                  <a:gd name="T21" fmla="*/ 57 h 10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14" h="1051">
                    <a:moveTo>
                      <a:pt x="314" y="57"/>
                    </a:moveTo>
                    <a:cubicBezTo>
                      <a:pt x="309" y="72"/>
                      <a:pt x="304" y="96"/>
                      <a:pt x="297" y="128"/>
                    </a:cubicBezTo>
                    <a:cubicBezTo>
                      <a:pt x="240" y="372"/>
                      <a:pt x="240" y="372"/>
                      <a:pt x="240" y="372"/>
                    </a:cubicBezTo>
                    <a:cubicBezTo>
                      <a:pt x="239" y="372"/>
                      <a:pt x="239" y="372"/>
                      <a:pt x="239" y="372"/>
                    </a:cubicBezTo>
                    <a:cubicBezTo>
                      <a:pt x="236" y="384"/>
                      <a:pt x="234" y="397"/>
                      <a:pt x="231" y="409"/>
                    </a:cubicBezTo>
                    <a:cubicBezTo>
                      <a:pt x="186" y="628"/>
                      <a:pt x="135" y="899"/>
                      <a:pt x="129" y="1051"/>
                    </a:cubicBezTo>
                    <a:cubicBezTo>
                      <a:pt x="0" y="1051"/>
                      <a:pt x="0" y="1051"/>
                      <a:pt x="0" y="1051"/>
                    </a:cubicBezTo>
                    <a:cubicBezTo>
                      <a:pt x="168" y="319"/>
                      <a:pt x="168" y="319"/>
                      <a:pt x="168" y="319"/>
                    </a:cubicBezTo>
                    <a:cubicBezTo>
                      <a:pt x="168" y="319"/>
                      <a:pt x="187" y="248"/>
                      <a:pt x="200" y="156"/>
                    </a:cubicBezTo>
                    <a:cubicBezTo>
                      <a:pt x="213" y="65"/>
                      <a:pt x="141" y="0"/>
                      <a:pt x="141" y="0"/>
                    </a:cubicBezTo>
                    <a:lnTo>
                      <a:pt x="314" y="57"/>
                    </a:ln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Freeform 217"/>
              <p:cNvSpPr/>
              <p:nvPr/>
            </p:nvSpPr>
            <p:spPr bwMode="auto">
              <a:xfrm>
                <a:off x="6880226" y="4702175"/>
                <a:ext cx="615950" cy="2154238"/>
              </a:xfrm>
              <a:custGeom>
                <a:gdLst>
                  <a:gd name="T0" fmla="*/ 135 w 254"/>
                  <a:gd name="T1" fmla="*/ 0 h 890"/>
                  <a:gd name="T2" fmla="*/ 101 w 254"/>
                  <a:gd name="T3" fmla="*/ 99 h 890"/>
                  <a:gd name="T4" fmla="*/ 109 w 254"/>
                  <a:gd name="T5" fmla="*/ 226 h 890"/>
                  <a:gd name="T6" fmla="*/ 254 w 254"/>
                  <a:gd name="T7" fmla="*/ 890 h 890"/>
                  <a:gd name="T8" fmla="*/ 150 w 254"/>
                  <a:gd name="T9" fmla="*/ 890 h 890"/>
                  <a:gd name="T10" fmla="*/ 48 w 254"/>
                  <a:gd name="T11" fmla="*/ 248 h 890"/>
                  <a:gd name="T12" fmla="*/ 0 w 254"/>
                  <a:gd name="T13" fmla="*/ 45 h 890"/>
                  <a:gd name="T14" fmla="*/ 135 w 254"/>
                  <a:gd name="T15" fmla="*/ 0 h 89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4" h="890">
                    <a:moveTo>
                      <a:pt x="135" y="0"/>
                    </a:moveTo>
                    <a:cubicBezTo>
                      <a:pt x="135" y="0"/>
                      <a:pt x="108" y="41"/>
                      <a:pt x="101" y="99"/>
                    </a:cubicBezTo>
                    <a:cubicBezTo>
                      <a:pt x="95" y="157"/>
                      <a:pt x="109" y="226"/>
                      <a:pt x="109" y="226"/>
                    </a:cubicBezTo>
                    <a:cubicBezTo>
                      <a:pt x="254" y="890"/>
                      <a:pt x="254" y="890"/>
                      <a:pt x="254" y="890"/>
                    </a:cubicBezTo>
                    <a:cubicBezTo>
                      <a:pt x="150" y="890"/>
                      <a:pt x="150" y="890"/>
                      <a:pt x="150" y="890"/>
                    </a:cubicBezTo>
                    <a:cubicBezTo>
                      <a:pt x="144" y="738"/>
                      <a:pt x="48" y="248"/>
                      <a:pt x="48" y="248"/>
                    </a:cubicBezTo>
                    <a:cubicBezTo>
                      <a:pt x="0" y="45"/>
                      <a:pt x="0" y="45"/>
                      <a:pt x="0" y="45"/>
                    </a:cubicBezTo>
                    <a:lnTo>
                      <a:pt x="135" y="0"/>
                    </a:lnTo>
                    <a:close/>
                  </a:path>
                </a:pathLst>
              </a:custGeom>
              <a:solidFill>
                <a:srgbClr val="42210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5" name="标题 1"/>
          <p:cNvSpPr>
            <a:spLocks noGrp="1"/>
          </p:cNvSpPr>
          <p:nvPr>
            <p:ph type="ctrTitle" hasCustomPrompt="1"/>
          </p:nvPr>
        </p:nvSpPr>
        <p:spPr>
          <a:xfrm>
            <a:off x="669923" y="2354263"/>
            <a:ext cx="5426076" cy="1621509"/>
          </a:xfrm>
          <a:prstGeom prst="rect">
            <a:avLst/>
          </a:prstGeom>
        </p:spPr>
        <p:txBody>
          <a:bodyPr anchor="b">
            <a:normAutofit/>
          </a:bodyPr>
          <a:lstStyle>
            <a:lvl1pPr marL="0" indent="0" algn="l">
              <a:buFont typeface="Arial" pitchFamily="34" charset="0"/>
              <a:buNone/>
              <a:defRPr sz="3200">
                <a:solidFill>
                  <a:schemeClr val="tx1"/>
                </a:solidFill>
              </a:defRPr>
            </a:lvl1pPr>
          </a:lstStyle>
          <a:p>
            <a:r>
              <a:rPr lang="en-US" altLang="zh-CN"/>
              <a:t>Conclusion</a:t>
            </a:r>
            <a:endParaRPr lang="zh-CN" altLang="en-US"/>
          </a:p>
        </p:txBody>
      </p:sp>
      <p:sp>
        <p:nvSpPr>
          <p:cNvPr id="226" name="文本占位符 62"/>
          <p:cNvSpPr>
            <a:spLocks noGrp="1"/>
          </p:cNvSpPr>
          <p:nvPr>
            <p:ph type="body" sz="quarter" idx="18" hasCustomPrompt="1"/>
          </p:nvPr>
        </p:nvSpPr>
        <p:spPr>
          <a:xfrm>
            <a:off x="669923" y="4660499"/>
            <a:ext cx="5426076" cy="310871"/>
          </a:xfrm>
          <a:prstGeom prst="rect">
            <a:avLst/>
          </a:prstGeom>
        </p:spPr>
        <p:txBody>
          <a:bodyPr vert="horz" lIns="91440" tIns="45720" rIns="91440" bIns="45720" rtlCol="0">
            <a:normAutofit/>
          </a:bodyPr>
          <a:lstStyle>
            <a:lvl1pPr marL="0" indent="0" algn="l">
              <a:buNone/>
              <a:defRPr lang="zh-CN" altLang="en-US" sz="1500" smtClean="0">
                <a:solidFill>
                  <a:schemeClr val="tx1"/>
                </a:solidFill>
              </a:defRPr>
            </a:lvl1pPr>
            <a:lvl2pPr>
              <a:defRPr lang="zh-CN" altLang="en-US" sz="2000" smtClean="0"/>
            </a:lvl2pPr>
            <a:lvl3pPr>
              <a:defRPr lang="zh-CN" altLang="en-US" sz="1800" smtClean="0"/>
            </a:lvl3pPr>
            <a:lvl4pPr>
              <a:defRPr lang="zh-CN" altLang="en-US" sz="1600" smtClean="0"/>
            </a:lvl4pPr>
            <a:lvl5pPr>
              <a:defRPr lang="zh-CN" altLang="en-US" sz="1600"/>
            </a:lvl5pPr>
          </a:lstStyle>
          <a:p>
            <a:pPr marL="228600" marR="0" lvl="0" indent="-228600" fontAlgn="auto">
              <a:spcAft>
                <a:spcPct val="0"/>
              </a:spcAft>
              <a:buClrTx/>
              <a:buSzTx/>
            </a:pPr>
            <a:r>
              <a:rPr lang="en-US" altLang="zh-CN"/>
              <a:t>Data</a:t>
            </a:r>
            <a:endParaRPr lang="en-US" altLang="zh-CN"/>
          </a:p>
        </p:txBody>
      </p:sp>
      <p:sp>
        <p:nvSpPr>
          <p:cNvPr id="227" name="文本占位符 13"/>
          <p:cNvSpPr>
            <a:spLocks noGrp="1"/>
          </p:cNvSpPr>
          <p:nvPr>
            <p:ph type="body" sz="quarter" idx="10" hasCustomPrompt="1"/>
          </p:nvPr>
        </p:nvSpPr>
        <p:spPr>
          <a:xfrm>
            <a:off x="669924" y="4364228"/>
            <a:ext cx="5426076" cy="296271"/>
          </a:xfrm>
          <a:prstGeom prst="rect">
            <a:avLst/>
          </a:prstGeom>
        </p:spPr>
        <p:txBody>
          <a:bodyPr vert="horz" anchor="ctr">
            <a:noAutofit/>
          </a:bodyPr>
          <a:lstStyle>
            <a:lvl1pPr marL="0" indent="0" algn="l">
              <a:buNone/>
              <a:defRPr sz="15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Signature</a:t>
            </a:r>
            <a:endParaRPr lang="en-US" altLang="zh-CN"/>
          </a:p>
        </p:txBody>
      </p:sp>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800">
        <p:circle/>
      </p:transition>
    </mc:Choice>
    <mc:Fallback>
      <p:transition spd="slow">
        <p:circl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grpSp>
        <p:nvGrpSpPr>
          <p:cNvPr id="13" name="组合 12"/>
          <p:cNvGrpSpPr/>
          <p:nvPr userDrawn="1"/>
        </p:nvGrpSpPr>
        <p:grpSpPr>
          <a:xfrm>
            <a:off x="695323" y="1016000"/>
            <a:ext cx="10810876" cy="109538"/>
            <a:chOff x="628642" y="0"/>
            <a:chExt cx="27229910" cy="6858000"/>
          </a:xfrm>
        </p:grpSpPr>
        <p:sp>
          <p:nvSpPr>
            <p:cNvPr id="14" name="平行四边形 13"/>
            <p:cNvSpPr/>
            <p:nvPr/>
          </p:nvSpPr>
          <p:spPr>
            <a:xfrm flipH="1">
              <a:off x="628642" y="0"/>
              <a:ext cx="27229910" cy="6858000"/>
            </a:xfrm>
            <a:prstGeom prst="parallelogram">
              <a:avLst>
                <a:gd name="adj" fmla="val 42371"/>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 name="平行四边形 14"/>
            <p:cNvSpPr/>
            <p:nvPr/>
          </p:nvSpPr>
          <p:spPr>
            <a:xfrm flipH="1">
              <a:off x="876300" y="0"/>
              <a:ext cx="7183962" cy="6858000"/>
            </a:xfrm>
            <a:prstGeom prst="parallelogram">
              <a:avLst>
                <a:gd name="adj" fmla="val 3876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6" name="平行四边形 13"/>
            <p:cNvSpPr/>
            <p:nvPr/>
          </p:nvSpPr>
          <p:spPr>
            <a:xfrm flipH="1">
              <a:off x="1507597" y="0"/>
              <a:ext cx="6240991" cy="6858000"/>
            </a:xfrm>
            <a:custGeom>
              <a:gdLst>
                <a:gd name="connsiteX0" fmla="*/ 0 w 6783916"/>
                <a:gd name="connsiteY0" fmla="*/ 6858000 h 6858000"/>
                <a:gd name="connsiteX1" fmla="*/ 2886624 w 6783916"/>
                <a:gd name="connsiteY1" fmla="*/ 0 h 6858000"/>
                <a:gd name="connsiteX2" fmla="*/ 6783916 w 6783916"/>
                <a:gd name="connsiteY2" fmla="*/ 0 h 6858000"/>
                <a:gd name="connsiteX3" fmla="*/ 3897292 w 6783916"/>
                <a:gd name="connsiteY3" fmla="*/ 6858000 h 6858000"/>
                <a:gd name="connsiteX4" fmla="*/ 0 w 6783916"/>
                <a:gd name="connsiteY4" fmla="*/ 6858000 h 6858000"/>
                <a:gd name="connsiteX0-1" fmla="*/ 0 w 6240991"/>
                <a:gd name="connsiteY0-2" fmla="*/ 6858000 h 6858000"/>
                <a:gd name="connsiteX1-3" fmla="*/ 2886624 w 6240991"/>
                <a:gd name="connsiteY1-4" fmla="*/ 0 h 6858000"/>
                <a:gd name="connsiteX2-5" fmla="*/ 6240991 w 6240991"/>
                <a:gd name="connsiteY2-6" fmla="*/ 9525 h 6858000"/>
                <a:gd name="connsiteX3-7" fmla="*/ 3897292 w 6240991"/>
                <a:gd name="connsiteY3-8" fmla="*/ 6858000 h 6858000"/>
                <a:gd name="connsiteX4-9" fmla="*/ 0 w 6240991"/>
                <a:gd name="connsiteY4-10" fmla="*/ 6858000 h 685800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240991" h="6858000">
                  <a:moveTo>
                    <a:pt x="0" y="6858000"/>
                  </a:moveTo>
                  <a:lnTo>
                    <a:pt x="2886624" y="0"/>
                  </a:lnTo>
                  <a:lnTo>
                    <a:pt x="6240991" y="9525"/>
                  </a:lnTo>
                  <a:lnTo>
                    <a:pt x="3897292" y="6858000"/>
                  </a:lnTo>
                  <a:lnTo>
                    <a:pt x="0" y="6858000"/>
                  </a:lnTo>
                  <a:close/>
                </a:path>
              </a:pathLst>
            </a:custGeom>
            <a:solidFill>
              <a:schemeClr val="bg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grpSp>
      <p:sp>
        <p:nvSpPr>
          <p:cNvPr id="11" name="标题占位符 1"/>
          <p:cNvSpPr>
            <a:spLocks noGrp="1"/>
          </p:cNvSpPr>
          <p:nvPr>
            <p:ph type="title"/>
          </p:nvPr>
        </p:nvSpPr>
        <p:spPr>
          <a:xfrm>
            <a:off x="669924" y="1"/>
            <a:ext cx="10850563" cy="1028699"/>
          </a:xfrm>
          <a:prstGeom prst="rect">
            <a:avLst/>
          </a:prstGeom>
        </p:spPr>
        <p:txBody>
          <a:bodyPr vert="horz" lIns="91440" tIns="45720" rIns="91440" bIns="45720" rtlCol="0" anchor="b">
            <a:normAutofit/>
          </a:bodyPr>
          <a:lstStyle/>
          <a:p>
            <a:r>
              <a:rPr lang="en-US" altLang="zh-CN"/>
              <a:t>Click to edit Master title style</a:t>
            </a:r>
            <a:endParaRPr lang="zh-CN" altLang="en-US"/>
          </a:p>
        </p:txBody>
      </p:sp>
      <p:sp>
        <p:nvSpPr>
          <p:cNvPr id="12" name="文本占位符 2"/>
          <p:cNvSpPr>
            <a:spLocks noGrp="1"/>
          </p:cNvSpPr>
          <p:nvPr>
            <p:ph type="body" idx="1"/>
          </p:nvPr>
        </p:nvSpPr>
        <p:spPr>
          <a:xfrm>
            <a:off x="669924" y="1123950"/>
            <a:ext cx="10850563" cy="5019675"/>
          </a:xfrm>
          <a:prstGeom prst="rect">
            <a:avLst/>
          </a:prstGeom>
        </p:spPr>
        <p:txBody>
          <a:bodyPr vert="horz" lIns="91440" tIns="45720" rIns="91440" bIns="45720" rtlCol="0">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zh-CN" altLang="en-US"/>
          </a:p>
        </p:txBody>
      </p:sp>
      <p:cxnSp>
        <p:nvCxnSpPr>
          <p:cNvPr id="20" name="直接连接符 19"/>
          <p:cNvCxnSpPr/>
          <p:nvPr userDrawn="1"/>
        </p:nvCxnSpPr>
        <p:spPr>
          <a:xfrm>
            <a:off x="669924" y="1028700"/>
            <a:ext cx="10850563" cy="0"/>
          </a:xfrm>
          <a:prstGeom prst="line">
            <a:avLst/>
          </a:prstGeom>
          <a:ln w="31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1" name="日期占位符 3"/>
          <p:cNvSpPr>
            <a:spLocks noGrp="1"/>
          </p:cNvSpPr>
          <p:nvPr>
            <p:ph type="dt" sz="half" idx="2"/>
          </p:nvPr>
        </p:nvSpPr>
        <p:spPr>
          <a:xfrm>
            <a:off x="5401732" y="6240463"/>
            <a:ext cx="1388536" cy="206381"/>
          </a:xfrm>
          <a:prstGeom prst="rect">
            <a:avLst/>
          </a:prstGeom>
        </p:spPr>
        <p:txBody>
          <a:bodyPr vert="horz" lIns="91440" tIns="45720" rIns="91440" bIns="45720" rtlCol="0" anchor="ctr"/>
          <a:lstStyle>
            <a:defPPr>
              <a:defRPr lang="zh-CN"/>
            </a:defPPr>
            <a:lvl1pPr marL="0" algn="ctr" defTabSz="914400" rtl="0" eaLnBrk="1" latinLnBrk="0" hangingPunct="1">
              <a:defRPr sz="1000"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489D9C7-5DC6-4263-87FF-7C99F6FB63C3}" type="datetime1">
              <a:rPr lang="zh-CN" altLang="en-US" smtClean="0"/>
              <a:t/>
            </a:fld>
            <a:endParaRPr lang="zh-CN" altLang="en-US"/>
          </a:p>
        </p:txBody>
      </p:sp>
      <p:sp>
        <p:nvSpPr>
          <p:cNvPr id="23" name="灯片编号占位符 5"/>
          <p:cNvSpPr>
            <a:spLocks noGrp="1"/>
          </p:cNvSpPr>
          <p:nvPr>
            <p:ph type="sldNum" sz="quarter" idx="4"/>
          </p:nvPr>
        </p:nvSpPr>
        <p:spPr>
          <a:xfrm>
            <a:off x="8610599" y="6240463"/>
            <a:ext cx="2909888" cy="206381"/>
          </a:xfrm>
          <a:prstGeom prst="rect">
            <a:avLst/>
          </a:prstGeom>
        </p:spPr>
        <p:txBody>
          <a:bodyPr vert="horz" lIns="91440" tIns="45720" rIns="91440" bIns="45720" rtlCol="0" anchor="ctr"/>
          <a:lstStyle>
            <a:defPPr>
              <a:defRPr lang="zh-CN"/>
            </a:defPPr>
            <a:lvl1pPr marL="0" algn="r" defTabSz="914400" rtl="0" eaLnBrk="1" latinLnBrk="0" hangingPunct="1">
              <a:defRPr sz="1000" kern="1200">
                <a:solidFill>
                  <a:schemeClr val="tx1">
                    <a:lumMod val="50000"/>
                    <a:lumOff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DD3DB80-B894-403A-B48E-6FDC1A72010E}"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mc:AlternateContent>
    <mc:Choice xmlns:p14="http://schemas.microsoft.com/office/powerpoint/2010/main" Requires="p14">
      <p:transition spd="slow" p14:dur="800">
        <p:circle/>
      </p:transition>
    </mc:Choice>
    <mc:Fallback>
      <p:transition spd="slow">
        <p:circle/>
      </p:transition>
    </mc:Fallback>
  </mc:AlternateContent>
  <p:timing/>
  <p:hf hdr="0" dt="0"/>
  <p:txStyles>
    <p:title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xml" /><Relationship Id="rId3" Type="http://schemas.openxmlformats.org/officeDocument/2006/relationships/image" Target="../media/image1.jpeg" /><Relationship Id="rId4" Type="http://schemas.openxmlformats.org/officeDocument/2006/relationships/image" Target="../media/image2.jpeg" /><Relationship Id="rId5" Type="http://schemas.openxmlformats.org/officeDocument/2006/relationships/image" Target="../media/image3.jpeg" /><Relationship Id="rId6"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 Id="rId3" Type="http://schemas.openxmlformats.org/officeDocument/2006/relationships/image" Target="../media/image6.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 Id="rId3"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3.xml" /><Relationship Id="rId3" Type="http://schemas.openxmlformats.org/officeDocument/2006/relationships/image" Target="../media/image8.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microsoft.com/office/2007/relationships/diagramDrawing" Target="../diagrams/drawing1.xml" /><Relationship Id="rId4" Type="http://schemas.openxmlformats.org/officeDocument/2006/relationships/diagramData" Target="../diagrams/data1.xml" /><Relationship Id="rId5" Type="http://schemas.openxmlformats.org/officeDocument/2006/relationships/diagramLayout" Target="../diagrams/layout1.xml" /><Relationship Id="rId6" Type="http://schemas.openxmlformats.org/officeDocument/2006/relationships/diagramQuickStyle" Target="../diagrams/quickStyle1.xml" /><Relationship Id="rId7" Type="http://schemas.openxmlformats.org/officeDocument/2006/relationships/diagramColors" Target="../diagrams/colors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microsoft.com/office/2007/relationships/diagramDrawing" Target="../diagrams/drawing2.xml" /><Relationship Id="rId4" Type="http://schemas.openxmlformats.org/officeDocument/2006/relationships/diagramData" Target="../diagrams/data2.xml" /><Relationship Id="rId5" Type="http://schemas.openxmlformats.org/officeDocument/2006/relationships/diagramLayout" Target="../diagrams/layout2.xml" /><Relationship Id="rId6" Type="http://schemas.openxmlformats.org/officeDocument/2006/relationships/diagramQuickStyle" Target="../diagrams/quickStyle2.xml" /><Relationship Id="rId7" Type="http://schemas.openxmlformats.org/officeDocument/2006/relationships/diagramColors" Target="../diagrams/colors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3.xml" /><Relationship Id="rId3" Type="http://schemas.microsoft.com/office/2007/relationships/diagramDrawing" Target="../diagrams/drawing3.xml" /><Relationship Id="rId4" Type="http://schemas.openxmlformats.org/officeDocument/2006/relationships/diagramData" Target="../diagrams/data3.xml" /><Relationship Id="rId5" Type="http://schemas.openxmlformats.org/officeDocument/2006/relationships/diagramLayout" Target="../diagrams/layout3.xml" /><Relationship Id="rId6" Type="http://schemas.openxmlformats.org/officeDocument/2006/relationships/diagramQuickStyle" Target="../diagrams/quickStyle3.xml" /><Relationship Id="rId7" Type="http://schemas.openxmlformats.org/officeDocument/2006/relationships/diagramColors" Target="../diagrams/colors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7061005101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 name=""/>
        <p:cNvGrpSpPr/>
        <p:nvPr/>
      </p:nvGrpSpPr>
      <p:grpSpPr>
        <a:xfrm>
          <a:off x="0" y="0"/>
          <a:ext cx="0" cy="0"/>
        </a:xfrm>
      </p:grpSpPr>
      <p:sp>
        <p:nvSpPr>
          <p:cNvPr id="19" name="文本框 18"/>
          <p:cNvSpPr txBox="1"/>
          <p:nvPr/>
        </p:nvSpPr>
        <p:spPr>
          <a:xfrm>
            <a:off x="6070299" y="357053"/>
            <a:ext cx="774571" cy="221599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3800">
                <a:solidFill>
                  <a:schemeClr val="bg1"/>
                </a:solidFill>
              </a:rPr>
              <a:t>“</a:t>
            </a:r>
            <a:endParaRPr lang="zh-CN" altLang="en-US" sz="13800">
              <a:solidFill>
                <a:schemeClr val="bg1"/>
              </a:solidFill>
            </a:endParaRPr>
          </a:p>
        </p:txBody>
      </p:sp>
      <p:sp>
        <p:nvSpPr>
          <p:cNvPr id="20" name="文本框 19"/>
          <p:cNvSpPr txBox="1"/>
          <p:nvPr/>
        </p:nvSpPr>
        <p:spPr>
          <a:xfrm flipV="1">
            <a:off x="10636617" y="2870452"/>
            <a:ext cx="774571" cy="221599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3800">
                <a:solidFill>
                  <a:schemeClr val="bg1"/>
                </a:solidFill>
              </a:rPr>
              <a:t>“</a:t>
            </a:r>
            <a:endParaRPr lang="zh-CN" altLang="en-US" sz="13800">
              <a:solidFill>
                <a:schemeClr val="bg1"/>
              </a:solidFill>
            </a:endParaRPr>
          </a:p>
        </p:txBody>
      </p:sp>
      <p:sp>
        <p:nvSpPr>
          <p:cNvPr id="11" name="副标题 4"/>
          <p:cNvSpPr>
            <a:spLocks noGrp="1"/>
          </p:cNvSpPr>
          <p:nvPr>
            <p:ph type="subTitle" idx="1"/>
          </p:nvPr>
        </p:nvSpPr>
        <p:spPr>
          <a:xfrm>
            <a:off x="5631541" y="3146923"/>
            <a:ext cx="5888945" cy="558799"/>
          </a:xfrm>
        </p:spPr>
        <p:txBody>
          <a:bodyPr/>
          <a:lstStyle/>
          <a:p>
            <a:pPr algn="r"/>
            <a:r>
              <a:rPr lang="zh-CN" altLang="en-US" smtClean="0"/>
              <a:t> </a:t>
            </a:r>
            <a:endParaRPr lang="en-US" altLang="zh-CN"/>
          </a:p>
        </p:txBody>
      </p:sp>
      <p:sp>
        <p:nvSpPr>
          <p:cNvPr id="12" name="标题 3"/>
          <p:cNvSpPr>
            <a:spLocks noGrp="1"/>
          </p:cNvSpPr>
          <p:nvPr>
            <p:ph type="ctrTitle"/>
          </p:nvPr>
        </p:nvSpPr>
        <p:spPr>
          <a:xfrm>
            <a:off x="5631541" y="1884463"/>
            <a:ext cx="5888945" cy="1310319"/>
          </a:xfrm>
        </p:spPr>
        <p:txBody>
          <a:bodyPr>
            <a:normAutofit/>
          </a:bodyPr>
          <a:lstStyle/>
          <a:p>
            <a:pPr algn="r"/>
            <a:r>
              <a:rPr lang="zh-CN" altLang="en-US" smtClean="0">
                <a:solidFill>
                  <a:srgbClr val="002060"/>
                </a:solidFill>
                <a:latin typeface="+mj-ea"/>
              </a:rPr>
              <a:t>薪酬管理（第</a:t>
            </a:r>
            <a:r>
              <a:rPr lang="en-US" altLang="zh-CN" smtClean="0">
                <a:solidFill>
                  <a:srgbClr val="002060"/>
                </a:solidFill>
                <a:latin typeface="+mj-ea"/>
              </a:rPr>
              <a:t>6</a:t>
            </a:r>
            <a:r>
              <a:rPr lang="zh-CN" altLang="en-US" smtClean="0">
                <a:solidFill>
                  <a:srgbClr val="002060"/>
                </a:solidFill>
                <a:latin typeface="+mj-ea"/>
              </a:rPr>
              <a:t>版）</a:t>
            </a:r>
            <a:endParaRPr lang="zh-CN" altLang="en-US">
              <a:solidFill>
                <a:srgbClr val="002060"/>
              </a:solidFill>
              <a:latin typeface="+mj-ea"/>
            </a:endParaRPr>
          </a:p>
        </p:txBody>
      </p:sp>
      <p:sp>
        <p:nvSpPr>
          <p:cNvPr id="13" name="文本占位符 5"/>
          <p:cNvSpPr>
            <a:spLocks noGrp="1"/>
          </p:cNvSpPr>
          <p:nvPr>
            <p:ph type="body" sz="quarter" idx="10"/>
          </p:nvPr>
        </p:nvSpPr>
        <p:spPr>
          <a:xfrm>
            <a:off x="5631542" y="5013462"/>
            <a:ext cx="5888945" cy="296271"/>
          </a:xfrm>
        </p:spPr>
        <p:txBody>
          <a:bodyPr/>
          <a:lstStyle/>
          <a:p>
            <a:pPr algn="r"/>
            <a:r>
              <a:rPr lang="en-US" smtClean="0"/>
              <a:t> </a:t>
            </a:r>
            <a:endParaRPr lang="en-US"/>
          </a:p>
        </p:txBody>
      </p:sp>
      <p:sp>
        <p:nvSpPr>
          <p:cNvPr id="14" name="文本占位符 6"/>
          <p:cNvSpPr>
            <a:spLocks noGrp="1"/>
          </p:cNvSpPr>
          <p:nvPr>
            <p:ph type="body" sz="quarter" idx="11"/>
          </p:nvPr>
        </p:nvSpPr>
        <p:spPr>
          <a:xfrm>
            <a:off x="5631542" y="5309733"/>
            <a:ext cx="5888945" cy="296271"/>
          </a:xfrm>
        </p:spPr>
        <p:txBody>
          <a:bodyPr/>
          <a:lstStyle/>
          <a:p>
            <a:pPr algn="r"/>
            <a:r>
              <a:rPr lang="en-US" smtClean="0"/>
              <a:t> </a:t>
            </a:r>
            <a:endParaRPr lang="en-US"/>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灯片编号占位符 3"/>
          <p:cNvSpPr>
            <a:spLocks noGrp="1"/>
          </p:cNvSpPr>
          <p:nvPr>
            <p:ph type="sldNum" sz="quarter" idx="12"/>
          </p:nvPr>
        </p:nvSpPr>
        <p:spPr/>
        <p:txBody>
          <a:bodyPr/>
          <a:lstStyle/>
          <a:p>
            <a:fld id="{5DD3DB80-B894-403A-B48E-6FDC1A72010E}" type="slidenum">
              <a:rPr lang="zh-CN" altLang="en-US" smtClean="0"/>
              <a:t>2</a:t>
            </a:fld>
            <a:endParaRPr lang="zh-CN" altLang="en-US"/>
          </a:p>
        </p:txBody>
      </p:sp>
      <p:grpSp>
        <p:nvGrpSpPr>
          <p:cNvPr id="5" name="428d0ba1-9b27-4201-832a-3bac5aaf4825"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custDataLst>
              <p:tags r:id="rId2"/>
            </p:custDataLst>
          </p:nvPr>
        </p:nvGrpSpPr>
        <p:grpSpPr>
          <a:xfrm>
            <a:off x="659179" y="1439863"/>
            <a:ext cx="10861309" cy="4733926"/>
            <a:chOff x="659179" y="1439863"/>
            <a:chExt cx="10861309" cy="4733926"/>
          </a:xfrm>
        </p:grpSpPr>
        <p:sp>
          <p:nvSpPr>
            <p:cNvPr id="6" name="íŝľîḍê"/>
            <p:cNvSpPr/>
            <p:nvPr/>
          </p:nvSpPr>
          <p:spPr bwMode="auto">
            <a:xfrm>
              <a:off x="669925" y="1439863"/>
              <a:ext cx="10838482" cy="2569469"/>
            </a:xfrm>
            <a:prstGeom prst="rect">
              <a:avLst/>
            </a:prstGeom>
            <a:pattFill prst="pct5">
              <a:fgClr>
                <a:srgbClr val="E4E6EA"/>
              </a:fgClr>
              <a:bgClr>
                <a:srgbClr val="ADB5BF"/>
              </a:bgClr>
            </a:patt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p>
          </p:txBody>
        </p:sp>
        <p:sp>
          <p:nvSpPr>
            <p:cNvPr id="7" name="ïslîḓê"/>
            <p:cNvSpPr/>
            <p:nvPr/>
          </p:nvSpPr>
          <p:spPr>
            <a:xfrm>
              <a:off x="669924" y="1439863"/>
              <a:ext cx="10850564" cy="2569469"/>
            </a:xfrm>
            <a:prstGeom prst="rect">
              <a:avLst/>
            </a:prstGeom>
            <a:blipFill>
              <a:blip r:embed="rId3"/>
              <a:stretch>
                <a:fillRect t="-69109" b="-6842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spcBef>
                  <a:spcPct val="0"/>
                </a:spcBef>
              </a:pPr>
              <a:endParaRPr lang="en-US" altLang="zh-CN" sz="1400">
                <a:solidFill>
                  <a:schemeClr val="bg1">
                    <a:lumMod val="95000"/>
                  </a:schemeClr>
                </a:solidFill>
              </a:endParaRPr>
            </a:p>
          </p:txBody>
        </p:sp>
        <p:grpSp>
          <p:nvGrpSpPr>
            <p:cNvPr id="8" name="išḻiḑè"/>
            <p:cNvGrpSpPr/>
            <p:nvPr/>
          </p:nvGrpSpPr>
          <p:grpSpPr>
            <a:xfrm>
              <a:off x="6636701" y="2878565"/>
              <a:ext cx="3748345" cy="3148102"/>
              <a:chOff x="6636701" y="2878565"/>
              <a:chExt cx="3748345" cy="3148102"/>
            </a:xfrm>
          </p:grpSpPr>
          <p:sp>
            <p:nvSpPr>
              <p:cNvPr id="28" name="îSlîḓè"/>
              <p:cNvSpPr/>
              <p:nvPr/>
            </p:nvSpPr>
            <p:spPr bwMode="auto">
              <a:xfrm>
                <a:off x="7831927" y="6006659"/>
                <a:ext cx="1377032" cy="20008"/>
              </a:xfrm>
              <a:custGeom>
                <a:gdLst>
                  <a:gd name="T0" fmla="*/ 6776 w 6981"/>
                  <a:gd name="T1" fmla="*/ 0 h 103"/>
                  <a:gd name="T2" fmla="*/ 6776 w 6981"/>
                  <a:gd name="T3" fmla="*/ 0 h 103"/>
                  <a:gd name="T4" fmla="*/ 203 w 6981"/>
                  <a:gd name="T5" fmla="*/ 0 h 103"/>
                  <a:gd name="T6" fmla="*/ 0 w 6981"/>
                  <a:gd name="T7" fmla="*/ 46 h 103"/>
                  <a:gd name="T8" fmla="*/ 0 w 6981"/>
                  <a:gd name="T9" fmla="*/ 55 h 103"/>
                  <a:gd name="T10" fmla="*/ 203 w 6981"/>
                  <a:gd name="T11" fmla="*/ 102 h 103"/>
                  <a:gd name="T12" fmla="*/ 6776 w 6981"/>
                  <a:gd name="T13" fmla="*/ 102 h 103"/>
                  <a:gd name="T14" fmla="*/ 6980 w 6981"/>
                  <a:gd name="T15" fmla="*/ 55 h 103"/>
                  <a:gd name="T16" fmla="*/ 6980 w 6981"/>
                  <a:gd name="T17" fmla="*/ 46 h 103"/>
                  <a:gd name="T18" fmla="*/ 6776 w 6981"/>
                  <a:gd name="T19" fmla="*/ 0 h 10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981" h="103">
                    <a:moveTo>
                      <a:pt x="6776" y="0"/>
                    </a:moveTo>
                    <a:lnTo>
                      <a:pt x="6776" y="0"/>
                    </a:lnTo>
                    <a:cubicBezTo>
                      <a:pt x="203" y="0"/>
                      <a:pt x="203" y="0"/>
                      <a:pt x="203" y="0"/>
                    </a:cubicBezTo>
                    <a:cubicBezTo>
                      <a:pt x="92" y="0"/>
                      <a:pt x="0" y="18"/>
                      <a:pt x="0" y="46"/>
                    </a:cubicBezTo>
                    <a:cubicBezTo>
                      <a:pt x="0" y="55"/>
                      <a:pt x="0" y="55"/>
                      <a:pt x="0" y="55"/>
                    </a:cubicBezTo>
                    <a:cubicBezTo>
                      <a:pt x="0" y="83"/>
                      <a:pt x="92" y="102"/>
                      <a:pt x="203" y="102"/>
                    </a:cubicBezTo>
                    <a:cubicBezTo>
                      <a:pt x="6776" y="102"/>
                      <a:pt x="6776" y="102"/>
                      <a:pt x="6776" y="102"/>
                    </a:cubicBezTo>
                    <a:cubicBezTo>
                      <a:pt x="6887" y="102"/>
                      <a:pt x="6980" y="83"/>
                      <a:pt x="6980" y="55"/>
                    </a:cubicBezTo>
                    <a:cubicBezTo>
                      <a:pt x="6980" y="46"/>
                      <a:pt x="6980" y="46"/>
                      <a:pt x="6980" y="46"/>
                    </a:cubicBezTo>
                    <a:cubicBezTo>
                      <a:pt x="6980" y="18"/>
                      <a:pt x="6887" y="0"/>
                      <a:pt x="6776" y="0"/>
                    </a:cubicBezTo>
                  </a:path>
                </a:pathLst>
              </a:custGeom>
              <a:solidFill>
                <a:srgbClr val="BCBDC0"/>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9" name="îšliḓé"/>
              <p:cNvSpPr/>
              <p:nvPr/>
            </p:nvSpPr>
            <p:spPr bwMode="auto">
              <a:xfrm>
                <a:off x="6636701" y="2878565"/>
                <a:ext cx="3748345" cy="2268651"/>
              </a:xfrm>
              <a:custGeom>
                <a:gdLst>
                  <a:gd name="T0" fmla="*/ 18999 w 19000"/>
                  <a:gd name="T1" fmla="*/ 11499 h 11500"/>
                  <a:gd name="T2" fmla="*/ 18999 w 19000"/>
                  <a:gd name="T3" fmla="*/ 11499 h 11500"/>
                  <a:gd name="T4" fmla="*/ 18999 w 19000"/>
                  <a:gd name="T5" fmla="*/ 630 h 11500"/>
                  <a:gd name="T6" fmla="*/ 18369 w 19000"/>
                  <a:gd name="T7" fmla="*/ 0 h 11500"/>
                  <a:gd name="T8" fmla="*/ 630 w 19000"/>
                  <a:gd name="T9" fmla="*/ 0 h 11500"/>
                  <a:gd name="T10" fmla="*/ 0 w 19000"/>
                  <a:gd name="T11" fmla="*/ 630 h 11500"/>
                  <a:gd name="T12" fmla="*/ 0 w 19000"/>
                  <a:gd name="T13" fmla="*/ 11499 h 11500"/>
                  <a:gd name="T14" fmla="*/ 18999 w 19000"/>
                  <a:gd name="T15" fmla="*/ 11499 h 1150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000" h="11500">
                    <a:moveTo>
                      <a:pt x="18999" y="11499"/>
                    </a:moveTo>
                    <a:lnTo>
                      <a:pt x="18999" y="11499"/>
                    </a:lnTo>
                    <a:cubicBezTo>
                      <a:pt x="18999" y="630"/>
                      <a:pt x="18999" y="630"/>
                      <a:pt x="18999" y="630"/>
                    </a:cubicBezTo>
                    <a:cubicBezTo>
                      <a:pt x="18999" y="287"/>
                      <a:pt x="18712" y="0"/>
                      <a:pt x="18369" y="0"/>
                    </a:cubicBezTo>
                    <a:cubicBezTo>
                      <a:pt x="630" y="0"/>
                      <a:pt x="630" y="0"/>
                      <a:pt x="630" y="0"/>
                    </a:cubicBezTo>
                    <a:cubicBezTo>
                      <a:pt x="278" y="0"/>
                      <a:pt x="0" y="287"/>
                      <a:pt x="0" y="630"/>
                    </a:cubicBezTo>
                    <a:cubicBezTo>
                      <a:pt x="0" y="11499"/>
                      <a:pt x="0" y="11499"/>
                      <a:pt x="0" y="11499"/>
                    </a:cubicBezTo>
                    <a:lnTo>
                      <a:pt x="18999" y="11499"/>
                    </a:lnTo>
                  </a:path>
                </a:pathLst>
              </a:custGeom>
              <a:solidFill>
                <a:schemeClr val="tx1"/>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30" name="îṡḷíḑe"/>
              <p:cNvSpPr/>
              <p:nvPr/>
            </p:nvSpPr>
            <p:spPr bwMode="auto">
              <a:xfrm>
                <a:off x="7831927" y="5561280"/>
                <a:ext cx="1377032" cy="456689"/>
              </a:xfrm>
              <a:custGeom>
                <a:gdLst>
                  <a:gd name="T0" fmla="*/ 6924 w 6981"/>
                  <a:gd name="T1" fmla="*/ 2138 h 2315"/>
                  <a:gd name="T2" fmla="*/ 6924 w 6981"/>
                  <a:gd name="T3" fmla="*/ 2138 h 2315"/>
                  <a:gd name="T4" fmla="*/ 6249 w 6981"/>
                  <a:gd name="T5" fmla="*/ 2000 h 2315"/>
                  <a:gd name="T6" fmla="*/ 6036 w 6981"/>
                  <a:gd name="T7" fmla="*/ 1712 h 2315"/>
                  <a:gd name="T8" fmla="*/ 5897 w 6981"/>
                  <a:gd name="T9" fmla="*/ 0 h 2315"/>
                  <a:gd name="T10" fmla="*/ 1074 w 6981"/>
                  <a:gd name="T11" fmla="*/ 0 h 2315"/>
                  <a:gd name="T12" fmla="*/ 944 w 6981"/>
                  <a:gd name="T13" fmla="*/ 1712 h 2315"/>
                  <a:gd name="T14" fmla="*/ 731 w 6981"/>
                  <a:gd name="T15" fmla="*/ 2000 h 2315"/>
                  <a:gd name="T16" fmla="*/ 37 w 6981"/>
                  <a:gd name="T17" fmla="*/ 2148 h 2315"/>
                  <a:gd name="T18" fmla="*/ 0 w 6981"/>
                  <a:gd name="T19" fmla="*/ 2185 h 2315"/>
                  <a:gd name="T20" fmla="*/ 0 w 6981"/>
                  <a:gd name="T21" fmla="*/ 2314 h 2315"/>
                  <a:gd name="T22" fmla="*/ 18 w 6981"/>
                  <a:gd name="T23" fmla="*/ 2314 h 2315"/>
                  <a:gd name="T24" fmla="*/ 6961 w 6981"/>
                  <a:gd name="T25" fmla="*/ 2314 h 2315"/>
                  <a:gd name="T26" fmla="*/ 6980 w 6981"/>
                  <a:gd name="T27" fmla="*/ 2314 h 2315"/>
                  <a:gd name="T28" fmla="*/ 6980 w 6981"/>
                  <a:gd name="T29" fmla="*/ 2185 h 2315"/>
                  <a:gd name="T30" fmla="*/ 6924 w 6981"/>
                  <a:gd name="T31" fmla="*/ 2138 h 23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981" h="2315">
                    <a:moveTo>
                      <a:pt x="6924" y="2138"/>
                    </a:moveTo>
                    <a:lnTo>
                      <a:pt x="6924" y="2138"/>
                    </a:lnTo>
                    <a:cubicBezTo>
                      <a:pt x="6795" y="2111"/>
                      <a:pt x="6443" y="2037"/>
                      <a:pt x="6249" y="2000"/>
                    </a:cubicBezTo>
                    <a:cubicBezTo>
                      <a:pt x="6008" y="1944"/>
                      <a:pt x="6036" y="1712"/>
                      <a:pt x="6036" y="1712"/>
                    </a:cubicBezTo>
                    <a:cubicBezTo>
                      <a:pt x="5897" y="0"/>
                      <a:pt x="5897" y="0"/>
                      <a:pt x="5897" y="0"/>
                    </a:cubicBezTo>
                    <a:cubicBezTo>
                      <a:pt x="1074" y="0"/>
                      <a:pt x="1074" y="0"/>
                      <a:pt x="1074" y="0"/>
                    </a:cubicBezTo>
                    <a:cubicBezTo>
                      <a:pt x="944" y="1712"/>
                      <a:pt x="944" y="1712"/>
                      <a:pt x="944" y="1712"/>
                    </a:cubicBezTo>
                    <a:cubicBezTo>
                      <a:pt x="944" y="1712"/>
                      <a:pt x="972" y="1944"/>
                      <a:pt x="731" y="2000"/>
                    </a:cubicBezTo>
                    <a:cubicBezTo>
                      <a:pt x="527" y="2046"/>
                      <a:pt x="148" y="2120"/>
                      <a:pt x="37" y="2148"/>
                    </a:cubicBezTo>
                    <a:cubicBezTo>
                      <a:pt x="0" y="2157"/>
                      <a:pt x="0" y="2185"/>
                      <a:pt x="0" y="2185"/>
                    </a:cubicBezTo>
                    <a:cubicBezTo>
                      <a:pt x="0" y="2314"/>
                      <a:pt x="0" y="2314"/>
                      <a:pt x="0" y="2314"/>
                    </a:cubicBezTo>
                    <a:cubicBezTo>
                      <a:pt x="18" y="2314"/>
                      <a:pt x="18" y="2314"/>
                      <a:pt x="18" y="2314"/>
                    </a:cubicBezTo>
                    <a:cubicBezTo>
                      <a:pt x="6961" y="2314"/>
                      <a:pt x="6961" y="2314"/>
                      <a:pt x="6961" y="2314"/>
                    </a:cubicBezTo>
                    <a:cubicBezTo>
                      <a:pt x="6980" y="2314"/>
                      <a:pt x="6980" y="2314"/>
                      <a:pt x="6980" y="2314"/>
                    </a:cubicBezTo>
                    <a:cubicBezTo>
                      <a:pt x="6980" y="2185"/>
                      <a:pt x="6980" y="2185"/>
                      <a:pt x="6980" y="2185"/>
                    </a:cubicBezTo>
                    <a:cubicBezTo>
                      <a:pt x="6980" y="2185"/>
                      <a:pt x="6980" y="2157"/>
                      <a:pt x="6924" y="2138"/>
                    </a:cubicBezTo>
                  </a:path>
                </a:pathLst>
              </a:custGeom>
              <a:solidFill>
                <a:srgbClr val="EAEAEA"/>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31" name="ïšḻiḑe"/>
              <p:cNvSpPr/>
              <p:nvPr/>
            </p:nvSpPr>
            <p:spPr bwMode="auto">
              <a:xfrm>
                <a:off x="6636701" y="5147216"/>
                <a:ext cx="3748345" cy="414934"/>
              </a:xfrm>
              <a:custGeom>
                <a:gdLst>
                  <a:gd name="T0" fmla="*/ 0 w 19000"/>
                  <a:gd name="T1" fmla="*/ 0 h 2103"/>
                  <a:gd name="T2" fmla="*/ 0 w 19000"/>
                  <a:gd name="T3" fmla="*/ 0 h 2103"/>
                  <a:gd name="T4" fmla="*/ 0 w 19000"/>
                  <a:gd name="T5" fmla="*/ 1472 h 2103"/>
                  <a:gd name="T6" fmla="*/ 630 w 19000"/>
                  <a:gd name="T7" fmla="*/ 2102 h 2103"/>
                  <a:gd name="T8" fmla="*/ 18369 w 19000"/>
                  <a:gd name="T9" fmla="*/ 2102 h 2103"/>
                  <a:gd name="T10" fmla="*/ 18999 w 19000"/>
                  <a:gd name="T11" fmla="*/ 1472 h 2103"/>
                  <a:gd name="T12" fmla="*/ 18999 w 19000"/>
                  <a:gd name="T13" fmla="*/ 0 h 2103"/>
                  <a:gd name="T14" fmla="*/ 0 w 19000"/>
                  <a:gd name="T15" fmla="*/ 0 h 210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000" h="2103">
                    <a:moveTo>
                      <a:pt x="0" y="0"/>
                    </a:moveTo>
                    <a:lnTo>
                      <a:pt x="0" y="0"/>
                    </a:lnTo>
                    <a:cubicBezTo>
                      <a:pt x="0" y="1472"/>
                      <a:pt x="0" y="1472"/>
                      <a:pt x="0" y="1472"/>
                    </a:cubicBezTo>
                    <a:cubicBezTo>
                      <a:pt x="0" y="1824"/>
                      <a:pt x="278" y="2102"/>
                      <a:pt x="630" y="2102"/>
                    </a:cubicBezTo>
                    <a:cubicBezTo>
                      <a:pt x="18369" y="2102"/>
                      <a:pt x="18369" y="2102"/>
                      <a:pt x="18369" y="2102"/>
                    </a:cubicBezTo>
                    <a:cubicBezTo>
                      <a:pt x="18712" y="2102"/>
                      <a:pt x="18999" y="1824"/>
                      <a:pt x="18999" y="1472"/>
                    </a:cubicBezTo>
                    <a:cubicBezTo>
                      <a:pt x="18999" y="0"/>
                      <a:pt x="18999" y="0"/>
                      <a:pt x="18999" y="0"/>
                    </a:cubicBezTo>
                    <a:lnTo>
                      <a:pt x="0" y="0"/>
                    </a:lnTo>
                  </a:path>
                </a:pathLst>
              </a:custGeom>
              <a:solidFill>
                <a:srgbClr val="F4F4F4"/>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32" name="îṧḷïďé"/>
              <p:cNvSpPr/>
              <p:nvPr/>
            </p:nvSpPr>
            <p:spPr bwMode="auto">
              <a:xfrm>
                <a:off x="7831927" y="5984913"/>
                <a:ext cx="1377032" cy="33055"/>
              </a:xfrm>
              <a:custGeom>
                <a:gdLst>
                  <a:gd name="T0" fmla="*/ 6943 w 6981"/>
                  <a:gd name="T1" fmla="*/ 0 h 167"/>
                  <a:gd name="T2" fmla="*/ 6943 w 6981"/>
                  <a:gd name="T3" fmla="*/ 0 h 167"/>
                  <a:gd name="T4" fmla="*/ 27 w 6981"/>
                  <a:gd name="T5" fmla="*/ 0 h 167"/>
                  <a:gd name="T6" fmla="*/ 0 w 6981"/>
                  <a:gd name="T7" fmla="*/ 37 h 167"/>
                  <a:gd name="T8" fmla="*/ 0 w 6981"/>
                  <a:gd name="T9" fmla="*/ 166 h 167"/>
                  <a:gd name="T10" fmla="*/ 18 w 6981"/>
                  <a:gd name="T11" fmla="*/ 166 h 167"/>
                  <a:gd name="T12" fmla="*/ 6961 w 6981"/>
                  <a:gd name="T13" fmla="*/ 166 h 167"/>
                  <a:gd name="T14" fmla="*/ 6980 w 6981"/>
                  <a:gd name="T15" fmla="*/ 166 h 167"/>
                  <a:gd name="T16" fmla="*/ 6980 w 6981"/>
                  <a:gd name="T17" fmla="*/ 37 h 167"/>
                  <a:gd name="T18" fmla="*/ 6943 w 6981"/>
                  <a:gd name="T19" fmla="*/ 0 h 1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981" h="167">
                    <a:moveTo>
                      <a:pt x="6943" y="0"/>
                    </a:moveTo>
                    <a:lnTo>
                      <a:pt x="6943" y="0"/>
                    </a:lnTo>
                    <a:cubicBezTo>
                      <a:pt x="27" y="0"/>
                      <a:pt x="27" y="0"/>
                      <a:pt x="27" y="0"/>
                    </a:cubicBezTo>
                    <a:cubicBezTo>
                      <a:pt x="0" y="9"/>
                      <a:pt x="0" y="37"/>
                      <a:pt x="0" y="37"/>
                    </a:cubicBezTo>
                    <a:cubicBezTo>
                      <a:pt x="0" y="166"/>
                      <a:pt x="0" y="166"/>
                      <a:pt x="0" y="166"/>
                    </a:cubicBezTo>
                    <a:cubicBezTo>
                      <a:pt x="18" y="166"/>
                      <a:pt x="18" y="166"/>
                      <a:pt x="18" y="166"/>
                    </a:cubicBezTo>
                    <a:cubicBezTo>
                      <a:pt x="6961" y="166"/>
                      <a:pt x="6961" y="166"/>
                      <a:pt x="6961" y="166"/>
                    </a:cubicBezTo>
                    <a:cubicBezTo>
                      <a:pt x="6980" y="166"/>
                      <a:pt x="6980" y="166"/>
                      <a:pt x="6980" y="166"/>
                    </a:cubicBezTo>
                    <a:cubicBezTo>
                      <a:pt x="6980" y="37"/>
                      <a:pt x="6980" y="37"/>
                      <a:pt x="6980" y="37"/>
                    </a:cubicBezTo>
                    <a:cubicBezTo>
                      <a:pt x="6980" y="37"/>
                      <a:pt x="6980" y="18"/>
                      <a:pt x="6943" y="0"/>
                    </a:cubicBezTo>
                  </a:path>
                </a:pathLst>
              </a:custGeom>
              <a:solidFill>
                <a:srgbClr val="D1D2D1"/>
              </a:solidFill>
              <a:ln>
                <a:noFill/>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33" name="iŝḷïḍè"/>
              <p:cNvSpPr/>
              <p:nvPr/>
            </p:nvSpPr>
            <p:spPr bwMode="auto">
              <a:xfrm>
                <a:off x="6812418" y="3042973"/>
                <a:ext cx="3395171" cy="1923308"/>
              </a:xfrm>
              <a:custGeom>
                <a:gdLst>
                  <a:gd name="T0" fmla="*/ 17212 w 17213"/>
                  <a:gd name="T1" fmla="*/ 9749 h 9750"/>
                  <a:gd name="T2" fmla="*/ 0 w 17213"/>
                  <a:gd name="T3" fmla="*/ 9749 h 9750"/>
                  <a:gd name="T4" fmla="*/ 0 w 17213"/>
                  <a:gd name="T5" fmla="*/ 0 h 9750"/>
                  <a:gd name="T6" fmla="*/ 17212 w 17213"/>
                  <a:gd name="T7" fmla="*/ 0 h 9750"/>
                  <a:gd name="T8" fmla="*/ 17212 w 17213"/>
                  <a:gd name="T9" fmla="*/ 9749 h 9750"/>
                </a:gdLst>
                <a:cxnLst>
                  <a:cxn ang="0">
                    <a:pos x="T0" y="T1"/>
                  </a:cxn>
                  <a:cxn ang="0">
                    <a:pos x="T2" y="T3"/>
                  </a:cxn>
                  <a:cxn ang="0">
                    <a:pos x="T4" y="T5"/>
                  </a:cxn>
                  <a:cxn ang="0">
                    <a:pos x="T6" y="T7"/>
                  </a:cxn>
                  <a:cxn ang="0">
                    <a:pos x="T8" y="T9"/>
                  </a:cxn>
                </a:cxnLst>
                <a:rect l="0" t="0" r="r" b="b"/>
                <a:pathLst>
                  <a:path w="17213" h="9750">
                    <a:moveTo>
                      <a:pt x="17212" y="9749"/>
                    </a:moveTo>
                    <a:lnTo>
                      <a:pt x="0" y="9749"/>
                    </a:lnTo>
                    <a:lnTo>
                      <a:pt x="0" y="0"/>
                    </a:lnTo>
                    <a:lnTo>
                      <a:pt x="17212" y="0"/>
                    </a:lnTo>
                    <a:lnTo>
                      <a:pt x="17212" y="9749"/>
                    </a:lnTo>
                  </a:path>
                </a:pathLst>
              </a:custGeom>
              <a:blipFill>
                <a:blip r:embed="rId4"/>
                <a:stretch>
                  <a:fillRect l="-3" t="-8537" r="-3" b="-8425"/>
                </a:stretch>
              </a:blipFill>
              <a:ln w="38100">
                <a:noFill/>
                <a:round/>
              </a:ln>
              <a:effectLst/>
              <a:extLst>
                <a:ext uri="{91240B29-F687-4F45-9708-019B960494DF}">
                  <a14:hiddenLine xmlns:a14="http://schemas.microsoft.com/office/drawing/2010/main" w="9525">
                    <a:solidFill>
                      <a:srgbClr val="808080"/>
                    </a:solidFill>
                    <a:bevel/>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p>
            </p:txBody>
          </p:sp>
        </p:grpSp>
        <p:grpSp>
          <p:nvGrpSpPr>
            <p:cNvPr id="9" name="îSļiḍe"/>
            <p:cNvGrpSpPr/>
            <p:nvPr/>
          </p:nvGrpSpPr>
          <p:grpSpPr>
            <a:xfrm>
              <a:off x="9683126" y="3457647"/>
              <a:ext cx="1825282" cy="2716142"/>
              <a:chOff x="9683126" y="3457647"/>
              <a:chExt cx="1825282" cy="2716142"/>
            </a:xfrm>
          </p:grpSpPr>
          <p:sp>
            <p:nvSpPr>
              <p:cNvPr id="21" name="iSļíḍe"/>
              <p:cNvSpPr/>
              <p:nvPr/>
            </p:nvSpPr>
            <p:spPr bwMode="auto">
              <a:xfrm>
                <a:off x="9683126" y="3457647"/>
                <a:ext cx="1819628" cy="2716142"/>
              </a:xfrm>
              <a:custGeom>
                <a:gdLst>
                  <a:gd name="T0" fmla="*/ 12066 w 12067"/>
                  <a:gd name="T1" fmla="*/ 17195 h 18009"/>
                  <a:gd name="T2" fmla="*/ 11253 w 12067"/>
                  <a:gd name="T3" fmla="*/ 18008 h 18009"/>
                  <a:gd name="T4" fmla="*/ 813 w 12067"/>
                  <a:gd name="T5" fmla="*/ 18008 h 18009"/>
                  <a:gd name="T6" fmla="*/ 0 w 12067"/>
                  <a:gd name="T7" fmla="*/ 17195 h 18009"/>
                  <a:gd name="T8" fmla="*/ 0 w 12067"/>
                  <a:gd name="T9" fmla="*/ 813 h 18009"/>
                  <a:gd name="T10" fmla="*/ 813 w 12067"/>
                  <a:gd name="T11" fmla="*/ 0 h 18009"/>
                  <a:gd name="T12" fmla="*/ 11253 w 12067"/>
                  <a:gd name="T13" fmla="*/ 0 h 18009"/>
                  <a:gd name="T14" fmla="*/ 12066 w 12067"/>
                  <a:gd name="T15" fmla="*/ 813 h 18009"/>
                  <a:gd name="T16" fmla="*/ 12066 w 12067"/>
                  <a:gd name="T17" fmla="*/ 17195 h 180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2067"/>
                  <a:gd name="T28" fmla="*/ 0 h 18009"/>
                  <a:gd name="T29" fmla="*/ 12067 w 12067"/>
                  <a:gd name="T30" fmla="*/ 18009 h 18009"/>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2067" h="18009">
                    <a:moveTo>
                      <a:pt x="12066" y="17195"/>
                    </a:moveTo>
                    <a:cubicBezTo>
                      <a:pt x="12066" y="17644"/>
                      <a:pt x="11702" y="18008"/>
                      <a:pt x="11253" y="18008"/>
                    </a:cubicBezTo>
                    <a:lnTo>
                      <a:pt x="813" y="18008"/>
                    </a:lnTo>
                    <a:cubicBezTo>
                      <a:pt x="364" y="18008"/>
                      <a:pt x="0" y="17644"/>
                      <a:pt x="0" y="17195"/>
                    </a:cubicBezTo>
                    <a:lnTo>
                      <a:pt x="0" y="813"/>
                    </a:lnTo>
                    <a:cubicBezTo>
                      <a:pt x="0" y="364"/>
                      <a:pt x="364" y="0"/>
                      <a:pt x="813" y="0"/>
                    </a:cubicBezTo>
                    <a:lnTo>
                      <a:pt x="11253" y="0"/>
                    </a:lnTo>
                    <a:cubicBezTo>
                      <a:pt x="11702" y="0"/>
                      <a:pt x="12066" y="364"/>
                      <a:pt x="12066" y="813"/>
                    </a:cubicBezTo>
                    <a:lnTo>
                      <a:pt x="12066" y="17195"/>
                    </a:lnTo>
                  </a:path>
                </a:pathLst>
              </a:custGeom>
              <a:solidFill>
                <a:schemeClr val="bg1">
                  <a:lumMod val="95000"/>
                </a:schemeClr>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2" name="ïsḻîde"/>
              <p:cNvSpPr/>
              <p:nvPr/>
            </p:nvSpPr>
            <p:spPr bwMode="auto">
              <a:xfrm>
                <a:off x="10599924" y="3573701"/>
                <a:ext cx="25938" cy="26603"/>
              </a:xfrm>
              <a:custGeom>
                <a:gdLst>
                  <a:gd name="T0" fmla="*/ 86 w 174"/>
                  <a:gd name="T1" fmla="*/ 174 h 175"/>
                  <a:gd name="T2" fmla="*/ 0 w 174"/>
                  <a:gd name="T3" fmla="*/ 87 h 175"/>
                  <a:gd name="T4" fmla="*/ 86 w 174"/>
                  <a:gd name="T5" fmla="*/ 0 h 175"/>
                  <a:gd name="T6" fmla="*/ 173 w 174"/>
                  <a:gd name="T7" fmla="*/ 87 h 175"/>
                  <a:gd name="T8" fmla="*/ 86 w 174"/>
                  <a:gd name="T9" fmla="*/ 174 h 175"/>
                  <a:gd name="T10" fmla="*/ 0 60000 65536"/>
                  <a:gd name="T11" fmla="*/ 0 60000 65536"/>
                  <a:gd name="T12" fmla="*/ 0 60000 65536"/>
                  <a:gd name="T13" fmla="*/ 0 60000 65536"/>
                  <a:gd name="T14" fmla="*/ 0 60000 65536"/>
                  <a:gd name="T15" fmla="*/ 0 w 174"/>
                  <a:gd name="T16" fmla="*/ 0 h 175"/>
                  <a:gd name="T17" fmla="*/ 174 w 174"/>
                  <a:gd name="T18" fmla="*/ 175 h 175"/>
                </a:gdLst>
                <a:cxnLst>
                  <a:cxn ang="T10">
                    <a:pos x="T0" y="T1"/>
                  </a:cxn>
                  <a:cxn ang="T11">
                    <a:pos x="T2" y="T3"/>
                  </a:cxn>
                  <a:cxn ang="T12">
                    <a:pos x="T4" y="T5"/>
                  </a:cxn>
                  <a:cxn ang="T13">
                    <a:pos x="T6" y="T7"/>
                  </a:cxn>
                  <a:cxn ang="T14">
                    <a:pos x="T8" y="T9"/>
                  </a:cxn>
                </a:cxnLst>
                <a:rect l="T15" t="T16" r="T17" b="T18"/>
                <a:pathLst>
                  <a:path w="174" h="175">
                    <a:moveTo>
                      <a:pt x="86" y="174"/>
                    </a:moveTo>
                    <a:cubicBezTo>
                      <a:pt x="39" y="174"/>
                      <a:pt x="0" y="135"/>
                      <a:pt x="0" y="87"/>
                    </a:cubicBezTo>
                    <a:cubicBezTo>
                      <a:pt x="0" y="39"/>
                      <a:pt x="39" y="0"/>
                      <a:pt x="86" y="0"/>
                    </a:cubicBezTo>
                    <a:cubicBezTo>
                      <a:pt x="134" y="0"/>
                      <a:pt x="173" y="39"/>
                      <a:pt x="173" y="87"/>
                    </a:cubicBezTo>
                    <a:cubicBezTo>
                      <a:pt x="173" y="135"/>
                      <a:pt x="134" y="174"/>
                      <a:pt x="86" y="174"/>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3" name="iṥļïḓê"/>
              <p:cNvSpPr/>
              <p:nvPr/>
            </p:nvSpPr>
            <p:spPr bwMode="auto">
              <a:xfrm>
                <a:off x="10516125" y="5977926"/>
                <a:ext cx="139664" cy="139665"/>
              </a:xfrm>
              <a:custGeom>
                <a:gdLst>
                  <a:gd name="T0" fmla="*/ 463 w 925"/>
                  <a:gd name="T1" fmla="*/ 925 h 926"/>
                  <a:gd name="T2" fmla="*/ 0 w 925"/>
                  <a:gd name="T3" fmla="*/ 463 h 926"/>
                  <a:gd name="T4" fmla="*/ 463 w 925"/>
                  <a:gd name="T5" fmla="*/ 0 h 926"/>
                  <a:gd name="T6" fmla="*/ 924 w 925"/>
                  <a:gd name="T7" fmla="*/ 463 h 926"/>
                  <a:gd name="T8" fmla="*/ 463 w 925"/>
                  <a:gd name="T9" fmla="*/ 925 h 926"/>
                  <a:gd name="T10" fmla="*/ 0 60000 65536"/>
                  <a:gd name="T11" fmla="*/ 0 60000 65536"/>
                  <a:gd name="T12" fmla="*/ 0 60000 65536"/>
                  <a:gd name="T13" fmla="*/ 0 60000 65536"/>
                  <a:gd name="T14" fmla="*/ 0 60000 65536"/>
                  <a:gd name="T15" fmla="*/ 0 w 925"/>
                  <a:gd name="T16" fmla="*/ 0 h 926"/>
                  <a:gd name="T17" fmla="*/ 925 w 925"/>
                  <a:gd name="T18" fmla="*/ 926 h 926"/>
                </a:gdLst>
                <a:cxnLst>
                  <a:cxn ang="T10">
                    <a:pos x="T0" y="T1"/>
                  </a:cxn>
                  <a:cxn ang="T11">
                    <a:pos x="T2" y="T3"/>
                  </a:cxn>
                  <a:cxn ang="T12">
                    <a:pos x="T4" y="T5"/>
                  </a:cxn>
                  <a:cxn ang="T13">
                    <a:pos x="T6" y="T7"/>
                  </a:cxn>
                  <a:cxn ang="T14">
                    <a:pos x="T8" y="T9"/>
                  </a:cxn>
                </a:cxnLst>
                <a:rect l="T15" t="T16" r="T17" b="T18"/>
                <a:pathLst>
                  <a:path w="924" h="924">
                    <a:moveTo>
                      <a:pt x="463" y="925"/>
                    </a:moveTo>
                    <a:cubicBezTo>
                      <a:pt x="207" y="925"/>
                      <a:pt x="0" y="718"/>
                      <a:pt x="0" y="463"/>
                    </a:cubicBezTo>
                    <a:cubicBezTo>
                      <a:pt x="0" y="207"/>
                      <a:pt x="207" y="0"/>
                      <a:pt x="463" y="0"/>
                    </a:cubicBezTo>
                    <a:cubicBezTo>
                      <a:pt x="717" y="0"/>
                      <a:pt x="924" y="207"/>
                      <a:pt x="924" y="463"/>
                    </a:cubicBezTo>
                    <a:cubicBezTo>
                      <a:pt x="924" y="718"/>
                      <a:pt x="717" y="925"/>
                      <a:pt x="463" y="925"/>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4" name="iṥľíďê"/>
              <p:cNvSpPr/>
              <p:nvPr/>
            </p:nvSpPr>
            <p:spPr bwMode="auto">
              <a:xfrm>
                <a:off x="10559355" y="6019825"/>
                <a:ext cx="53870" cy="55201"/>
              </a:xfrm>
              <a:custGeom>
                <a:gdLst>
                  <a:gd name="T0" fmla="*/ 73 w 355"/>
                  <a:gd name="T1" fmla="*/ 30 h 367"/>
                  <a:gd name="T2" fmla="*/ 30 w 355"/>
                  <a:gd name="T3" fmla="*/ 73 h 367"/>
                  <a:gd name="T4" fmla="*/ 30 w 355"/>
                  <a:gd name="T5" fmla="*/ 293 h 367"/>
                  <a:gd name="T6" fmla="*/ 73 w 355"/>
                  <a:gd name="T7" fmla="*/ 335 h 367"/>
                  <a:gd name="T8" fmla="*/ 281 w 355"/>
                  <a:gd name="T9" fmla="*/ 335 h 367"/>
                  <a:gd name="T10" fmla="*/ 324 w 355"/>
                  <a:gd name="T11" fmla="*/ 293 h 367"/>
                  <a:gd name="T12" fmla="*/ 324 w 355"/>
                  <a:gd name="T13" fmla="*/ 73 h 367"/>
                  <a:gd name="T14" fmla="*/ 281 w 355"/>
                  <a:gd name="T15" fmla="*/ 30 h 367"/>
                  <a:gd name="T16" fmla="*/ 73 w 355"/>
                  <a:gd name="T17" fmla="*/ 30 h 367"/>
                  <a:gd name="T18" fmla="*/ 73 w 355"/>
                  <a:gd name="T19" fmla="*/ 366 h 367"/>
                  <a:gd name="T20" fmla="*/ 0 w 355"/>
                  <a:gd name="T21" fmla="*/ 293 h 367"/>
                  <a:gd name="T22" fmla="*/ 0 w 355"/>
                  <a:gd name="T23" fmla="*/ 73 h 367"/>
                  <a:gd name="T24" fmla="*/ 73 w 355"/>
                  <a:gd name="T25" fmla="*/ 0 h 367"/>
                  <a:gd name="T26" fmla="*/ 281 w 355"/>
                  <a:gd name="T27" fmla="*/ 0 h 367"/>
                  <a:gd name="T28" fmla="*/ 354 w 355"/>
                  <a:gd name="T29" fmla="*/ 73 h 367"/>
                  <a:gd name="T30" fmla="*/ 354 w 355"/>
                  <a:gd name="T31" fmla="*/ 293 h 367"/>
                  <a:gd name="T32" fmla="*/ 281 w 355"/>
                  <a:gd name="T33" fmla="*/ 366 h 367"/>
                  <a:gd name="T34" fmla="*/ 73 w 355"/>
                  <a:gd name="T35" fmla="*/ 366 h 36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355"/>
                  <a:gd name="T55" fmla="*/ 0 h 367"/>
                  <a:gd name="T56" fmla="*/ 355 w 355"/>
                  <a:gd name="T57" fmla="*/ 367 h 367"/>
                </a:gd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355" h="367">
                    <a:moveTo>
                      <a:pt x="73" y="30"/>
                    </a:moveTo>
                    <a:cubicBezTo>
                      <a:pt x="49" y="30"/>
                      <a:pt x="30" y="50"/>
                      <a:pt x="30" y="73"/>
                    </a:cubicBezTo>
                    <a:lnTo>
                      <a:pt x="30" y="293"/>
                    </a:lnTo>
                    <a:cubicBezTo>
                      <a:pt x="30" y="316"/>
                      <a:pt x="49" y="335"/>
                      <a:pt x="73" y="335"/>
                    </a:cubicBezTo>
                    <a:lnTo>
                      <a:pt x="281" y="335"/>
                    </a:lnTo>
                    <a:cubicBezTo>
                      <a:pt x="305" y="335"/>
                      <a:pt x="324" y="316"/>
                      <a:pt x="324" y="293"/>
                    </a:cubicBezTo>
                    <a:lnTo>
                      <a:pt x="324" y="73"/>
                    </a:lnTo>
                    <a:cubicBezTo>
                      <a:pt x="324" y="50"/>
                      <a:pt x="305" y="30"/>
                      <a:pt x="281" y="30"/>
                    </a:cubicBezTo>
                    <a:lnTo>
                      <a:pt x="73" y="30"/>
                    </a:lnTo>
                    <a:close/>
                    <a:moveTo>
                      <a:pt x="73" y="366"/>
                    </a:moveTo>
                    <a:cubicBezTo>
                      <a:pt x="33" y="366"/>
                      <a:pt x="0" y="333"/>
                      <a:pt x="0" y="293"/>
                    </a:cubicBezTo>
                    <a:lnTo>
                      <a:pt x="0" y="73"/>
                    </a:lnTo>
                    <a:cubicBezTo>
                      <a:pt x="0" y="33"/>
                      <a:pt x="33" y="0"/>
                      <a:pt x="73" y="0"/>
                    </a:cubicBezTo>
                    <a:lnTo>
                      <a:pt x="281" y="0"/>
                    </a:lnTo>
                    <a:cubicBezTo>
                      <a:pt x="322" y="0"/>
                      <a:pt x="354" y="33"/>
                      <a:pt x="354" y="73"/>
                    </a:cubicBezTo>
                    <a:lnTo>
                      <a:pt x="354" y="293"/>
                    </a:lnTo>
                    <a:cubicBezTo>
                      <a:pt x="354" y="333"/>
                      <a:pt x="322" y="366"/>
                      <a:pt x="281" y="366"/>
                    </a:cubicBezTo>
                    <a:lnTo>
                      <a:pt x="73" y="366"/>
                    </a:lnTo>
                    <a:close/>
                  </a:path>
                </a:pathLst>
              </a:custGeom>
              <a:solidFill>
                <a:schemeClr val="tx2">
                  <a:lumMod val="75000"/>
                </a:schemeClr>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5" name="íṣḻîďe"/>
              <p:cNvSpPr/>
              <p:nvPr/>
            </p:nvSpPr>
            <p:spPr bwMode="auto">
              <a:xfrm>
                <a:off x="11497102" y="3912221"/>
                <a:ext cx="11306" cy="155626"/>
              </a:xfrm>
              <a:custGeom>
                <a:gdLst>
                  <a:gd name="T0" fmla="*/ 0 w 75"/>
                  <a:gd name="T1" fmla="*/ 51 h 1030"/>
                  <a:gd name="T2" fmla="*/ 37 w 75"/>
                  <a:gd name="T3" fmla="*/ 0 h 1030"/>
                  <a:gd name="T4" fmla="*/ 74 w 75"/>
                  <a:gd name="T5" fmla="*/ 51 h 1030"/>
                  <a:gd name="T6" fmla="*/ 74 w 75"/>
                  <a:gd name="T7" fmla="*/ 978 h 1030"/>
                  <a:gd name="T8" fmla="*/ 37 w 75"/>
                  <a:gd name="T9" fmla="*/ 1029 h 1030"/>
                  <a:gd name="T10" fmla="*/ 0 w 75"/>
                  <a:gd name="T11" fmla="*/ 978 h 1030"/>
                  <a:gd name="T12" fmla="*/ 0 w 75"/>
                  <a:gd name="T13" fmla="*/ 51 h 1030"/>
                  <a:gd name="T14" fmla="*/ 0 60000 65536"/>
                  <a:gd name="T15" fmla="*/ 0 60000 65536"/>
                  <a:gd name="T16" fmla="*/ 0 60000 65536"/>
                  <a:gd name="T17" fmla="*/ 0 60000 65536"/>
                  <a:gd name="T18" fmla="*/ 0 60000 65536"/>
                  <a:gd name="T19" fmla="*/ 0 60000 65536"/>
                  <a:gd name="T20" fmla="*/ 0 60000 65536"/>
                  <a:gd name="T21" fmla="*/ 0 w 75"/>
                  <a:gd name="T22" fmla="*/ 0 h 1030"/>
                  <a:gd name="T23" fmla="*/ 75 w 75"/>
                  <a:gd name="T24" fmla="*/ 1030 h 1030"/>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75" h="1030">
                    <a:moveTo>
                      <a:pt x="0" y="51"/>
                    </a:moveTo>
                    <a:cubicBezTo>
                      <a:pt x="0" y="23"/>
                      <a:pt x="17" y="0"/>
                      <a:pt x="37" y="0"/>
                    </a:cubicBezTo>
                    <a:cubicBezTo>
                      <a:pt x="57" y="0"/>
                      <a:pt x="74" y="23"/>
                      <a:pt x="74" y="51"/>
                    </a:cubicBezTo>
                    <a:lnTo>
                      <a:pt x="74" y="978"/>
                    </a:lnTo>
                    <a:cubicBezTo>
                      <a:pt x="74" y="1006"/>
                      <a:pt x="57" y="1029"/>
                      <a:pt x="37" y="1029"/>
                    </a:cubicBezTo>
                    <a:cubicBezTo>
                      <a:pt x="17" y="1029"/>
                      <a:pt x="0" y="1006"/>
                      <a:pt x="0" y="978"/>
                    </a:cubicBezTo>
                    <a:lnTo>
                      <a:pt x="0" y="51"/>
                    </a:lnTo>
                  </a:path>
                </a:pathLst>
              </a:custGeom>
              <a:solidFill>
                <a:srgbClr val="000000"/>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6" name="ïŝḻíḋè"/>
              <p:cNvSpPr/>
              <p:nvPr/>
            </p:nvSpPr>
            <p:spPr bwMode="auto">
              <a:xfrm>
                <a:off x="11497101" y="4097111"/>
                <a:ext cx="11306" cy="154961"/>
              </a:xfrm>
              <a:custGeom>
                <a:gdLst>
                  <a:gd name="T0" fmla="*/ 0 w 75"/>
                  <a:gd name="T1" fmla="*/ 50 h 1029"/>
                  <a:gd name="T2" fmla="*/ 37 w 75"/>
                  <a:gd name="T3" fmla="*/ 0 h 1029"/>
                  <a:gd name="T4" fmla="*/ 74 w 75"/>
                  <a:gd name="T5" fmla="*/ 50 h 1029"/>
                  <a:gd name="T6" fmla="*/ 74 w 75"/>
                  <a:gd name="T7" fmla="*/ 978 h 1029"/>
                  <a:gd name="T8" fmla="*/ 37 w 75"/>
                  <a:gd name="T9" fmla="*/ 1028 h 1029"/>
                  <a:gd name="T10" fmla="*/ 0 w 75"/>
                  <a:gd name="T11" fmla="*/ 978 h 1029"/>
                  <a:gd name="T12" fmla="*/ 0 w 75"/>
                  <a:gd name="T13" fmla="*/ 50 h 1029"/>
                  <a:gd name="T14" fmla="*/ 0 60000 65536"/>
                  <a:gd name="T15" fmla="*/ 0 60000 65536"/>
                  <a:gd name="T16" fmla="*/ 0 60000 65536"/>
                  <a:gd name="T17" fmla="*/ 0 60000 65536"/>
                  <a:gd name="T18" fmla="*/ 0 60000 65536"/>
                  <a:gd name="T19" fmla="*/ 0 60000 65536"/>
                  <a:gd name="T20" fmla="*/ 0 60000 65536"/>
                  <a:gd name="T21" fmla="*/ 0 w 75"/>
                  <a:gd name="T22" fmla="*/ 0 h 1029"/>
                  <a:gd name="T23" fmla="*/ 75 w 75"/>
                  <a:gd name="T24" fmla="*/ 1029 h 1029"/>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75" h="1029">
                    <a:moveTo>
                      <a:pt x="0" y="50"/>
                    </a:moveTo>
                    <a:cubicBezTo>
                      <a:pt x="0" y="23"/>
                      <a:pt x="17" y="0"/>
                      <a:pt x="37" y="0"/>
                    </a:cubicBezTo>
                    <a:cubicBezTo>
                      <a:pt x="57" y="0"/>
                      <a:pt x="74" y="23"/>
                      <a:pt x="74" y="50"/>
                    </a:cubicBezTo>
                    <a:lnTo>
                      <a:pt x="74" y="978"/>
                    </a:lnTo>
                    <a:cubicBezTo>
                      <a:pt x="74" y="1006"/>
                      <a:pt x="57" y="1028"/>
                      <a:pt x="37" y="1028"/>
                    </a:cubicBezTo>
                    <a:cubicBezTo>
                      <a:pt x="17" y="1028"/>
                      <a:pt x="0" y="1006"/>
                      <a:pt x="0" y="978"/>
                    </a:cubicBezTo>
                    <a:lnTo>
                      <a:pt x="0" y="50"/>
                    </a:lnTo>
                  </a:path>
                </a:pathLst>
              </a:custGeom>
              <a:solidFill>
                <a:srgbClr val="000000"/>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7" name="îŝļïḋé"/>
              <p:cNvSpPr/>
              <p:nvPr/>
            </p:nvSpPr>
            <p:spPr>
              <a:xfrm>
                <a:off x="9747104" y="3662740"/>
                <a:ext cx="1683693" cy="2251901"/>
              </a:xfrm>
              <a:prstGeom prst="rect">
                <a:avLst/>
              </a:prstGeom>
              <a:blipFill>
                <a:blip r:embed="rId5"/>
                <a:stretch>
                  <a:fillRect l="-39460" r="-38870"/>
                </a:stretch>
              </a:blip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p>
            </p:txBody>
          </p:sp>
        </p:grpSp>
        <p:sp>
          <p:nvSpPr>
            <p:cNvPr id="10" name="išļïďè"/>
            <p:cNvSpPr txBox="1"/>
            <p:nvPr/>
          </p:nvSpPr>
          <p:spPr>
            <a:xfrm>
              <a:off x="659179" y="5023059"/>
              <a:ext cx="5463193" cy="838243"/>
            </a:xfrm>
            <a:prstGeom prst="rect">
              <a:avLst/>
            </a:prstGeom>
            <a:noFill/>
          </p:spPr>
          <p:txBody>
            <a:bodyPr wrap="square" lIns="91440" tIns="45720" rIns="91440" bIns="4572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lnSpc>
                  <a:spcPct val="90000"/>
                </a:lnSpc>
                <a:spcBef>
                  <a:spcPts val="900"/>
                </a:spcBef>
              </a:pPr>
              <a:r>
                <a:rPr lang="zh-CN" altLang="en-US" sz="4000">
                  <a:solidFill>
                    <a:srgbClr val="C00000"/>
                  </a:solidFill>
                </a:rPr>
                <a:t>特殊员工群体薪酬</a:t>
              </a:r>
              <a:endParaRPr lang="en-US" altLang="zh-CN" sz="4000">
                <a:solidFill>
                  <a:srgbClr val="C00000"/>
                </a:solidFill>
              </a:endParaRPr>
            </a:p>
          </p:txBody>
        </p:sp>
        <p:sp>
          <p:nvSpPr>
            <p:cNvPr id="11" name="ïś1ïḓê"/>
            <p:cNvSpPr/>
            <p:nvPr/>
          </p:nvSpPr>
          <p:spPr>
            <a:xfrm>
              <a:off x="659179" y="4050769"/>
              <a:ext cx="3276582" cy="461665"/>
            </a:xfrm>
            <a:prstGeom prst="rect">
              <a:avLst/>
            </a:prstGeom>
          </p:spPr>
          <p:txBody>
            <a:bodyPr wrap="square" lIns="91440" tIns="45720" rIns="91440" bIns="4572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en-US" sz="4000" smtClean="0"/>
                <a:t> </a:t>
              </a:r>
              <a:endParaRPr lang="en-US" sz="4000"/>
            </a:p>
          </p:txBody>
        </p:sp>
        <p:grpSp>
          <p:nvGrpSpPr>
            <p:cNvPr id="12" name="iŝľíďé"/>
            <p:cNvGrpSpPr/>
            <p:nvPr/>
          </p:nvGrpSpPr>
          <p:grpSpPr>
            <a:xfrm>
              <a:off x="6066582" y="3790217"/>
              <a:ext cx="1167732" cy="2352171"/>
              <a:chOff x="6066582" y="3412391"/>
              <a:chExt cx="1167732" cy="2352171"/>
            </a:xfrm>
          </p:grpSpPr>
          <p:sp>
            <p:nvSpPr>
              <p:cNvPr id="13" name="ïṧ1îḓé"/>
              <p:cNvSpPr/>
              <p:nvPr/>
            </p:nvSpPr>
            <p:spPr bwMode="auto">
              <a:xfrm>
                <a:off x="6066582" y="3412391"/>
                <a:ext cx="1167732" cy="2352171"/>
              </a:xfrm>
              <a:custGeom>
                <a:gdLst>
                  <a:gd name="T0" fmla="*/ 8594 w 8630"/>
                  <a:gd name="T1" fmla="*/ 3320 h 17382"/>
                  <a:gd name="T2" fmla="*/ 8596 w 8630"/>
                  <a:gd name="T3" fmla="*/ 3320 h 17382"/>
                  <a:gd name="T4" fmla="*/ 8629 w 8630"/>
                  <a:gd name="T5" fmla="*/ 3353 h 17382"/>
                  <a:gd name="T6" fmla="*/ 8629 w 8630"/>
                  <a:gd name="T7" fmla="*/ 4419 h 17382"/>
                  <a:gd name="T8" fmla="*/ 8596 w 8630"/>
                  <a:gd name="T9" fmla="*/ 4452 h 17382"/>
                  <a:gd name="T10" fmla="*/ 8594 w 8630"/>
                  <a:gd name="T11" fmla="*/ 4452 h 17382"/>
                  <a:gd name="T12" fmla="*/ 8594 w 8630"/>
                  <a:gd name="T13" fmla="*/ 16371 h 17382"/>
                  <a:gd name="T14" fmla="*/ 7584 w 8630"/>
                  <a:gd name="T15" fmla="*/ 17381 h 17382"/>
                  <a:gd name="T16" fmla="*/ 1043 w 8630"/>
                  <a:gd name="T17" fmla="*/ 17381 h 17382"/>
                  <a:gd name="T18" fmla="*/ 33 w 8630"/>
                  <a:gd name="T19" fmla="*/ 16371 h 17382"/>
                  <a:gd name="T20" fmla="*/ 33 w 8630"/>
                  <a:gd name="T21" fmla="*/ 5859 h 17382"/>
                  <a:gd name="T22" fmla="*/ 33 w 8630"/>
                  <a:gd name="T23" fmla="*/ 5859 h 17382"/>
                  <a:gd name="T24" fmla="*/ 0 w 8630"/>
                  <a:gd name="T25" fmla="*/ 5826 h 17382"/>
                  <a:gd name="T26" fmla="*/ 0 w 8630"/>
                  <a:gd name="T27" fmla="*/ 4760 h 17382"/>
                  <a:gd name="T28" fmla="*/ 33 w 8630"/>
                  <a:gd name="T29" fmla="*/ 4727 h 17382"/>
                  <a:gd name="T30" fmla="*/ 33 w 8630"/>
                  <a:gd name="T31" fmla="*/ 4727 h 17382"/>
                  <a:gd name="T32" fmla="*/ 33 w 8630"/>
                  <a:gd name="T33" fmla="*/ 4452 h 17382"/>
                  <a:gd name="T34" fmla="*/ 33 w 8630"/>
                  <a:gd name="T35" fmla="*/ 4452 h 17382"/>
                  <a:gd name="T36" fmla="*/ 0 w 8630"/>
                  <a:gd name="T37" fmla="*/ 4419 h 17382"/>
                  <a:gd name="T38" fmla="*/ 0 w 8630"/>
                  <a:gd name="T39" fmla="*/ 3353 h 17382"/>
                  <a:gd name="T40" fmla="*/ 33 w 8630"/>
                  <a:gd name="T41" fmla="*/ 3320 h 17382"/>
                  <a:gd name="T42" fmla="*/ 33 w 8630"/>
                  <a:gd name="T43" fmla="*/ 3320 h 17382"/>
                  <a:gd name="T44" fmla="*/ 33 w 8630"/>
                  <a:gd name="T45" fmla="*/ 2704 h 17382"/>
                  <a:gd name="T46" fmla="*/ 33 w 8630"/>
                  <a:gd name="T47" fmla="*/ 2704 h 17382"/>
                  <a:gd name="T48" fmla="*/ 0 w 8630"/>
                  <a:gd name="T49" fmla="*/ 2672 h 17382"/>
                  <a:gd name="T50" fmla="*/ 0 w 8630"/>
                  <a:gd name="T51" fmla="*/ 2075 h 17382"/>
                  <a:gd name="T52" fmla="*/ 33 w 8630"/>
                  <a:gd name="T53" fmla="*/ 2042 h 17382"/>
                  <a:gd name="T54" fmla="*/ 33 w 8630"/>
                  <a:gd name="T55" fmla="*/ 2042 h 17382"/>
                  <a:gd name="T56" fmla="*/ 33 w 8630"/>
                  <a:gd name="T57" fmla="*/ 1010 h 17382"/>
                  <a:gd name="T58" fmla="*/ 1043 w 8630"/>
                  <a:gd name="T59" fmla="*/ 0 h 17382"/>
                  <a:gd name="T60" fmla="*/ 7584 w 8630"/>
                  <a:gd name="T61" fmla="*/ 0 h 17382"/>
                  <a:gd name="T62" fmla="*/ 8594 w 8630"/>
                  <a:gd name="T63" fmla="*/ 1010 h 17382"/>
                  <a:gd name="T64" fmla="*/ 8594 w 8630"/>
                  <a:gd name="T65" fmla="*/ 3320 h 1738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630"/>
                  <a:gd name="T100" fmla="*/ 0 h 17382"/>
                  <a:gd name="T101" fmla="*/ 8630 w 8630"/>
                  <a:gd name="T102" fmla="*/ 17382 h 17382"/>
                </a:gd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630" h="17382">
                    <a:moveTo>
                      <a:pt x="8594" y="3320"/>
                    </a:moveTo>
                    <a:lnTo>
                      <a:pt x="8596" y="3320"/>
                    </a:lnTo>
                    <a:cubicBezTo>
                      <a:pt x="8614" y="3320"/>
                      <a:pt x="8629" y="3335"/>
                      <a:pt x="8629" y="3353"/>
                    </a:cubicBezTo>
                    <a:lnTo>
                      <a:pt x="8629" y="4419"/>
                    </a:lnTo>
                    <a:cubicBezTo>
                      <a:pt x="8629" y="4438"/>
                      <a:pt x="8614" y="4452"/>
                      <a:pt x="8596" y="4452"/>
                    </a:cubicBezTo>
                    <a:lnTo>
                      <a:pt x="8594" y="4452"/>
                    </a:lnTo>
                    <a:lnTo>
                      <a:pt x="8594" y="16371"/>
                    </a:lnTo>
                    <a:cubicBezTo>
                      <a:pt x="8594" y="16928"/>
                      <a:pt x="8141" y="17381"/>
                      <a:pt x="7584" y="17381"/>
                    </a:cubicBezTo>
                    <a:lnTo>
                      <a:pt x="1043" y="17381"/>
                    </a:lnTo>
                    <a:cubicBezTo>
                      <a:pt x="487" y="17381"/>
                      <a:pt x="33" y="16928"/>
                      <a:pt x="33" y="16371"/>
                    </a:cubicBezTo>
                    <a:lnTo>
                      <a:pt x="33" y="5859"/>
                    </a:lnTo>
                    <a:cubicBezTo>
                      <a:pt x="15" y="5859"/>
                      <a:pt x="0" y="5844"/>
                      <a:pt x="0" y="5826"/>
                    </a:cubicBezTo>
                    <a:lnTo>
                      <a:pt x="0" y="4760"/>
                    </a:lnTo>
                    <a:cubicBezTo>
                      <a:pt x="0" y="4741"/>
                      <a:pt x="15" y="4727"/>
                      <a:pt x="33" y="4727"/>
                    </a:cubicBezTo>
                    <a:lnTo>
                      <a:pt x="33" y="4452"/>
                    </a:lnTo>
                    <a:cubicBezTo>
                      <a:pt x="15" y="4452"/>
                      <a:pt x="0" y="4438"/>
                      <a:pt x="0" y="4419"/>
                    </a:cubicBezTo>
                    <a:lnTo>
                      <a:pt x="0" y="3353"/>
                    </a:lnTo>
                    <a:cubicBezTo>
                      <a:pt x="0" y="3335"/>
                      <a:pt x="15" y="3320"/>
                      <a:pt x="33" y="3320"/>
                    </a:cubicBezTo>
                    <a:lnTo>
                      <a:pt x="33" y="2704"/>
                    </a:lnTo>
                    <a:cubicBezTo>
                      <a:pt x="15" y="2704"/>
                      <a:pt x="0" y="2690"/>
                      <a:pt x="0" y="2672"/>
                    </a:cubicBezTo>
                    <a:lnTo>
                      <a:pt x="0" y="2075"/>
                    </a:lnTo>
                    <a:cubicBezTo>
                      <a:pt x="0" y="2057"/>
                      <a:pt x="15" y="2042"/>
                      <a:pt x="33" y="2042"/>
                    </a:cubicBezTo>
                    <a:lnTo>
                      <a:pt x="33" y="1010"/>
                    </a:lnTo>
                    <a:cubicBezTo>
                      <a:pt x="33" y="453"/>
                      <a:pt x="487" y="0"/>
                      <a:pt x="1043" y="0"/>
                    </a:cubicBezTo>
                    <a:lnTo>
                      <a:pt x="7584" y="0"/>
                    </a:lnTo>
                    <a:cubicBezTo>
                      <a:pt x="8141" y="0"/>
                      <a:pt x="8594" y="453"/>
                      <a:pt x="8594" y="1010"/>
                    </a:cubicBezTo>
                    <a:lnTo>
                      <a:pt x="8594" y="3320"/>
                    </a:lnTo>
                  </a:path>
                </a:pathLst>
              </a:custGeom>
              <a:solidFill>
                <a:schemeClr val="bg1">
                  <a:lumMod val="95000"/>
                </a:schemeClr>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14" name="i$1ïḓè"/>
              <p:cNvSpPr/>
              <p:nvPr/>
            </p:nvSpPr>
            <p:spPr bwMode="auto">
              <a:xfrm>
                <a:off x="6079710" y="3420745"/>
                <a:ext cx="1141478" cy="2334867"/>
              </a:xfrm>
              <a:custGeom>
                <a:gdLst>
                  <a:gd name="T0" fmla="*/ 947 w 8436"/>
                  <a:gd name="T1" fmla="*/ 17255 h 17256"/>
                  <a:gd name="T2" fmla="*/ 0 w 8436"/>
                  <a:gd name="T3" fmla="*/ 16308 h 17256"/>
                  <a:gd name="T4" fmla="*/ 0 w 8436"/>
                  <a:gd name="T5" fmla="*/ 947 h 17256"/>
                  <a:gd name="T6" fmla="*/ 947 w 8436"/>
                  <a:gd name="T7" fmla="*/ 0 h 17256"/>
                  <a:gd name="T8" fmla="*/ 7488 w 8436"/>
                  <a:gd name="T9" fmla="*/ 0 h 17256"/>
                  <a:gd name="T10" fmla="*/ 8435 w 8436"/>
                  <a:gd name="T11" fmla="*/ 947 h 17256"/>
                  <a:gd name="T12" fmla="*/ 8435 w 8436"/>
                  <a:gd name="T13" fmla="*/ 16308 h 17256"/>
                  <a:gd name="T14" fmla="*/ 7488 w 8436"/>
                  <a:gd name="T15" fmla="*/ 17255 h 17256"/>
                  <a:gd name="T16" fmla="*/ 947 w 8436"/>
                  <a:gd name="T17" fmla="*/ 17255 h 1725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436"/>
                  <a:gd name="T28" fmla="*/ 0 h 17256"/>
                  <a:gd name="T29" fmla="*/ 8436 w 8436"/>
                  <a:gd name="T30" fmla="*/ 17256 h 17256"/>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436" h="17256">
                    <a:moveTo>
                      <a:pt x="947" y="17255"/>
                    </a:moveTo>
                    <a:cubicBezTo>
                      <a:pt x="425" y="17255"/>
                      <a:pt x="0" y="16831"/>
                      <a:pt x="0" y="16308"/>
                    </a:cubicBezTo>
                    <a:lnTo>
                      <a:pt x="0" y="947"/>
                    </a:lnTo>
                    <a:cubicBezTo>
                      <a:pt x="0" y="425"/>
                      <a:pt x="425" y="0"/>
                      <a:pt x="947" y="0"/>
                    </a:cubicBezTo>
                    <a:lnTo>
                      <a:pt x="7488" y="0"/>
                    </a:lnTo>
                    <a:cubicBezTo>
                      <a:pt x="8010" y="0"/>
                      <a:pt x="8435" y="425"/>
                      <a:pt x="8435" y="947"/>
                    </a:cubicBezTo>
                    <a:lnTo>
                      <a:pt x="8435" y="16308"/>
                    </a:lnTo>
                    <a:cubicBezTo>
                      <a:pt x="8435" y="16831"/>
                      <a:pt x="8010" y="17255"/>
                      <a:pt x="7488" y="17255"/>
                    </a:cubicBezTo>
                    <a:lnTo>
                      <a:pt x="947" y="17255"/>
                    </a:lnTo>
                  </a:path>
                </a:pathLst>
              </a:custGeom>
              <a:solidFill>
                <a:schemeClr val="bg1">
                  <a:lumMod val="95000"/>
                </a:schemeClr>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15" name="iṥliḍê"/>
              <p:cNvSpPr/>
              <p:nvPr/>
            </p:nvSpPr>
            <p:spPr>
              <a:xfrm>
                <a:off x="6122372" y="3614074"/>
                <a:ext cx="1056157" cy="18736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sz="2200"/>
              </a:p>
            </p:txBody>
          </p:sp>
          <p:sp>
            <p:nvSpPr>
              <p:cNvPr id="16" name="íślïḋe"/>
              <p:cNvSpPr/>
              <p:nvPr/>
            </p:nvSpPr>
            <p:spPr bwMode="auto">
              <a:xfrm>
                <a:off x="6122372" y="3608075"/>
                <a:ext cx="1056157" cy="1879622"/>
              </a:xfrm>
              <a:prstGeom prst="rect">
                <a:avLst/>
              </a:prstGeom>
              <a:blipFill>
                <a:blip r:embed="rId6"/>
                <a:stretch>
                  <a:fillRect l="-109495" r="-106893"/>
                </a:stretch>
              </a:blip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p>
            </p:txBody>
          </p:sp>
          <p:sp>
            <p:nvSpPr>
              <p:cNvPr id="17" name="íŝļíḓé"/>
              <p:cNvSpPr/>
              <p:nvPr/>
            </p:nvSpPr>
            <p:spPr bwMode="auto">
              <a:xfrm>
                <a:off x="6469352" y="3539487"/>
                <a:ext cx="35205" cy="35205"/>
              </a:xfrm>
              <a:custGeom>
                <a:gdLst>
                  <a:gd name="T0" fmla="*/ 130 w 260"/>
                  <a:gd name="T1" fmla="*/ 260 h 261"/>
                  <a:gd name="T2" fmla="*/ 0 w 260"/>
                  <a:gd name="T3" fmla="*/ 130 h 261"/>
                  <a:gd name="T4" fmla="*/ 130 w 260"/>
                  <a:gd name="T5" fmla="*/ 0 h 261"/>
                  <a:gd name="T6" fmla="*/ 259 w 260"/>
                  <a:gd name="T7" fmla="*/ 130 h 261"/>
                  <a:gd name="T8" fmla="*/ 130 w 260"/>
                  <a:gd name="T9" fmla="*/ 260 h 261"/>
                  <a:gd name="T10" fmla="*/ 0 60000 65536"/>
                  <a:gd name="T11" fmla="*/ 0 60000 65536"/>
                  <a:gd name="T12" fmla="*/ 0 60000 65536"/>
                  <a:gd name="T13" fmla="*/ 0 60000 65536"/>
                  <a:gd name="T14" fmla="*/ 0 60000 65536"/>
                  <a:gd name="T15" fmla="*/ 0 w 260"/>
                  <a:gd name="T16" fmla="*/ 0 h 261"/>
                  <a:gd name="T17" fmla="*/ 260 w 260"/>
                  <a:gd name="T18" fmla="*/ 261 h 261"/>
                </a:gdLst>
                <a:cxnLst>
                  <a:cxn ang="T10">
                    <a:pos x="T0" y="T1"/>
                  </a:cxn>
                  <a:cxn ang="T11">
                    <a:pos x="T2" y="T3"/>
                  </a:cxn>
                  <a:cxn ang="T12">
                    <a:pos x="T4" y="T5"/>
                  </a:cxn>
                  <a:cxn ang="T13">
                    <a:pos x="T6" y="T7"/>
                  </a:cxn>
                  <a:cxn ang="T14">
                    <a:pos x="T8" y="T9"/>
                  </a:cxn>
                </a:cxnLst>
                <a:rect l="T15" t="T16" r="T17" b="T18"/>
                <a:pathLst>
                  <a:path w="260" h="261">
                    <a:moveTo>
                      <a:pt x="130" y="260"/>
                    </a:moveTo>
                    <a:cubicBezTo>
                      <a:pt x="58" y="260"/>
                      <a:pt x="0" y="202"/>
                      <a:pt x="0" y="130"/>
                    </a:cubicBezTo>
                    <a:cubicBezTo>
                      <a:pt x="0" y="58"/>
                      <a:pt x="58" y="0"/>
                      <a:pt x="130" y="0"/>
                    </a:cubicBezTo>
                    <a:cubicBezTo>
                      <a:pt x="201" y="0"/>
                      <a:pt x="259" y="58"/>
                      <a:pt x="259" y="130"/>
                    </a:cubicBezTo>
                    <a:cubicBezTo>
                      <a:pt x="259" y="202"/>
                      <a:pt x="201" y="260"/>
                      <a:pt x="130" y="260"/>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18" name="ïS1iḑè"/>
              <p:cNvSpPr/>
              <p:nvPr/>
            </p:nvSpPr>
            <p:spPr bwMode="auto">
              <a:xfrm>
                <a:off x="6636427" y="3475641"/>
                <a:ext cx="25658" cy="25658"/>
              </a:xfrm>
              <a:custGeom>
                <a:gdLst>
                  <a:gd name="T0" fmla="*/ 95 w 191"/>
                  <a:gd name="T1" fmla="*/ 190 h 191"/>
                  <a:gd name="T2" fmla="*/ 0 w 191"/>
                  <a:gd name="T3" fmla="*/ 95 h 191"/>
                  <a:gd name="T4" fmla="*/ 95 w 191"/>
                  <a:gd name="T5" fmla="*/ 0 h 191"/>
                  <a:gd name="T6" fmla="*/ 190 w 191"/>
                  <a:gd name="T7" fmla="*/ 95 h 191"/>
                  <a:gd name="T8" fmla="*/ 95 w 191"/>
                  <a:gd name="T9" fmla="*/ 190 h 191"/>
                  <a:gd name="T10" fmla="*/ 0 60000 65536"/>
                  <a:gd name="T11" fmla="*/ 0 60000 65536"/>
                  <a:gd name="T12" fmla="*/ 0 60000 65536"/>
                  <a:gd name="T13" fmla="*/ 0 60000 65536"/>
                  <a:gd name="T14" fmla="*/ 0 60000 65536"/>
                  <a:gd name="T15" fmla="*/ 0 w 191"/>
                  <a:gd name="T16" fmla="*/ 0 h 191"/>
                  <a:gd name="T17" fmla="*/ 191 w 191"/>
                  <a:gd name="T18" fmla="*/ 191 h 191"/>
                </a:gdLst>
                <a:cxnLst>
                  <a:cxn ang="T10">
                    <a:pos x="T0" y="T1"/>
                  </a:cxn>
                  <a:cxn ang="T11">
                    <a:pos x="T2" y="T3"/>
                  </a:cxn>
                  <a:cxn ang="T12">
                    <a:pos x="T4" y="T5"/>
                  </a:cxn>
                  <a:cxn ang="T13">
                    <a:pos x="T6" y="T7"/>
                  </a:cxn>
                  <a:cxn ang="T14">
                    <a:pos x="T8" y="T9"/>
                  </a:cxn>
                </a:cxnLst>
                <a:rect l="T15" t="T16" r="T17" b="T18"/>
                <a:pathLst>
                  <a:path w="191" h="191">
                    <a:moveTo>
                      <a:pt x="95" y="190"/>
                    </a:moveTo>
                    <a:cubicBezTo>
                      <a:pt x="42" y="190"/>
                      <a:pt x="0" y="147"/>
                      <a:pt x="0" y="95"/>
                    </a:cubicBezTo>
                    <a:cubicBezTo>
                      <a:pt x="0" y="43"/>
                      <a:pt x="42" y="0"/>
                      <a:pt x="95" y="0"/>
                    </a:cubicBezTo>
                    <a:cubicBezTo>
                      <a:pt x="147" y="0"/>
                      <a:pt x="190" y="43"/>
                      <a:pt x="190" y="95"/>
                    </a:cubicBezTo>
                    <a:cubicBezTo>
                      <a:pt x="190" y="147"/>
                      <a:pt x="147" y="190"/>
                      <a:pt x="95" y="190"/>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19" name="íşḻïḑe"/>
              <p:cNvSpPr/>
              <p:nvPr/>
            </p:nvSpPr>
            <p:spPr bwMode="auto">
              <a:xfrm>
                <a:off x="6567210" y="3549034"/>
                <a:ext cx="163495" cy="17304"/>
              </a:xfrm>
              <a:custGeom>
                <a:gdLst>
                  <a:gd name="T0" fmla="*/ 1143 w 1209"/>
                  <a:gd name="T1" fmla="*/ 129 h 130"/>
                  <a:gd name="T2" fmla="*/ 64 w 1209"/>
                  <a:gd name="T3" fmla="*/ 129 h 130"/>
                  <a:gd name="T4" fmla="*/ 0 w 1209"/>
                  <a:gd name="T5" fmla="*/ 65 h 130"/>
                  <a:gd name="T6" fmla="*/ 64 w 1209"/>
                  <a:gd name="T7" fmla="*/ 0 h 130"/>
                  <a:gd name="T8" fmla="*/ 1143 w 1209"/>
                  <a:gd name="T9" fmla="*/ 0 h 130"/>
                  <a:gd name="T10" fmla="*/ 1208 w 1209"/>
                  <a:gd name="T11" fmla="*/ 65 h 130"/>
                  <a:gd name="T12" fmla="*/ 1143 w 1209"/>
                  <a:gd name="T13" fmla="*/ 129 h 130"/>
                  <a:gd name="T14" fmla="*/ 0 60000 65536"/>
                  <a:gd name="T15" fmla="*/ 0 60000 65536"/>
                  <a:gd name="T16" fmla="*/ 0 60000 65536"/>
                  <a:gd name="T17" fmla="*/ 0 60000 65536"/>
                  <a:gd name="T18" fmla="*/ 0 60000 65536"/>
                  <a:gd name="T19" fmla="*/ 0 60000 65536"/>
                  <a:gd name="T20" fmla="*/ 0 60000 65536"/>
                  <a:gd name="T21" fmla="*/ 0 w 1209"/>
                  <a:gd name="T22" fmla="*/ 0 h 130"/>
                  <a:gd name="T23" fmla="*/ 1209 w 1209"/>
                  <a:gd name="T24" fmla="*/ 130 h 130"/>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1209" h="130">
                    <a:moveTo>
                      <a:pt x="1143" y="129"/>
                    </a:moveTo>
                    <a:lnTo>
                      <a:pt x="64" y="129"/>
                    </a:lnTo>
                    <a:cubicBezTo>
                      <a:pt x="29" y="129"/>
                      <a:pt x="0" y="100"/>
                      <a:pt x="0" y="65"/>
                    </a:cubicBezTo>
                    <a:cubicBezTo>
                      <a:pt x="0" y="29"/>
                      <a:pt x="29" y="0"/>
                      <a:pt x="64" y="0"/>
                    </a:cubicBezTo>
                    <a:lnTo>
                      <a:pt x="1143" y="0"/>
                    </a:lnTo>
                    <a:cubicBezTo>
                      <a:pt x="1179" y="0"/>
                      <a:pt x="1208" y="29"/>
                      <a:pt x="1208" y="65"/>
                    </a:cubicBezTo>
                    <a:cubicBezTo>
                      <a:pt x="1208" y="100"/>
                      <a:pt x="1179" y="129"/>
                      <a:pt x="1143" y="129"/>
                    </a:cubicBezTo>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sp>
            <p:nvSpPr>
              <p:cNvPr id="20" name="í$1iḑè"/>
              <p:cNvSpPr/>
              <p:nvPr/>
            </p:nvSpPr>
            <p:spPr bwMode="auto">
              <a:xfrm>
                <a:off x="6569001" y="5544381"/>
                <a:ext cx="160511" cy="160511"/>
              </a:xfrm>
              <a:custGeom>
                <a:gdLst>
                  <a:gd name="T0" fmla="*/ 84 w 1187"/>
                  <a:gd name="T1" fmla="*/ 593 h 1186"/>
                  <a:gd name="T2" fmla="*/ 593 w 1187"/>
                  <a:gd name="T3" fmla="*/ 1102 h 1186"/>
                  <a:gd name="T4" fmla="*/ 1102 w 1187"/>
                  <a:gd name="T5" fmla="*/ 593 h 1186"/>
                  <a:gd name="T6" fmla="*/ 593 w 1187"/>
                  <a:gd name="T7" fmla="*/ 83 h 1186"/>
                  <a:gd name="T8" fmla="*/ 84 w 1187"/>
                  <a:gd name="T9" fmla="*/ 593 h 1186"/>
                  <a:gd name="T10" fmla="*/ 0 w 1187"/>
                  <a:gd name="T11" fmla="*/ 593 h 1186"/>
                  <a:gd name="T12" fmla="*/ 593 w 1187"/>
                  <a:gd name="T13" fmla="*/ 0 h 1186"/>
                  <a:gd name="T14" fmla="*/ 1186 w 1187"/>
                  <a:gd name="T15" fmla="*/ 593 h 1186"/>
                  <a:gd name="T16" fmla="*/ 593 w 1187"/>
                  <a:gd name="T17" fmla="*/ 1185 h 1186"/>
                  <a:gd name="T18" fmla="*/ 0 w 1187"/>
                  <a:gd name="T19" fmla="*/ 593 h 118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87"/>
                  <a:gd name="T31" fmla="*/ 0 h 1186"/>
                  <a:gd name="T32" fmla="*/ 1187 w 1187"/>
                  <a:gd name="T33" fmla="*/ 1186 h 1186"/>
                </a:gd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87" h="1186">
                    <a:moveTo>
                      <a:pt x="84" y="593"/>
                    </a:moveTo>
                    <a:cubicBezTo>
                      <a:pt x="84" y="874"/>
                      <a:pt x="312" y="1102"/>
                      <a:pt x="593" y="1102"/>
                    </a:cubicBezTo>
                    <a:cubicBezTo>
                      <a:pt x="874" y="1102"/>
                      <a:pt x="1102" y="874"/>
                      <a:pt x="1102" y="593"/>
                    </a:cubicBezTo>
                    <a:cubicBezTo>
                      <a:pt x="1102" y="312"/>
                      <a:pt x="874" y="83"/>
                      <a:pt x="593" y="83"/>
                    </a:cubicBezTo>
                    <a:cubicBezTo>
                      <a:pt x="312" y="83"/>
                      <a:pt x="84" y="312"/>
                      <a:pt x="84" y="593"/>
                    </a:cubicBezTo>
                    <a:close/>
                    <a:moveTo>
                      <a:pt x="0" y="593"/>
                    </a:moveTo>
                    <a:cubicBezTo>
                      <a:pt x="0" y="266"/>
                      <a:pt x="266" y="0"/>
                      <a:pt x="593" y="0"/>
                    </a:cubicBezTo>
                    <a:cubicBezTo>
                      <a:pt x="920" y="0"/>
                      <a:pt x="1186" y="266"/>
                      <a:pt x="1186" y="593"/>
                    </a:cubicBezTo>
                    <a:cubicBezTo>
                      <a:pt x="1186" y="920"/>
                      <a:pt x="920" y="1185"/>
                      <a:pt x="593" y="1185"/>
                    </a:cubicBezTo>
                    <a:cubicBezTo>
                      <a:pt x="266" y="1185"/>
                      <a:pt x="0" y="920"/>
                      <a:pt x="0" y="593"/>
                    </a:cubicBezTo>
                    <a:close/>
                  </a:path>
                </a:pathLst>
              </a:custGeom>
              <a:solidFill>
                <a:srgbClr val="FFFFFF"/>
              </a:solidFill>
              <a:ln>
                <a:noFill/>
              </a:ln>
              <a:extLst>
                <a:ext uri="{91240B29-F687-4F45-9708-019B960494DF}">
                  <a14:hiddenLine xmlns:a14="http://schemas.microsoft.com/office/drawing/2010/main" w="9525">
                    <a:solidFill>
                      <a:srgbClr val="000000"/>
                    </a:solidFill>
                    <a:bevel/>
                  </a14:hiddenLine>
                </a:ext>
              </a:extLst>
            </p:spPr>
            <p:txBody>
              <a:bodyPr wrap="square"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sz="2200"/>
              </a:p>
            </p:txBody>
          </p:sp>
        </p:grpSp>
      </p:gr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4294967295"/>
          </p:nvPr>
        </p:nvSpPr>
        <p:spPr>
          <a:xfrm>
            <a:off x="3014805" y="1537698"/>
            <a:ext cx="8845501" cy="4950188"/>
          </a:xfrm>
          <a:prstGeom prst="rect">
            <a:avLst/>
          </a:prstGeom>
        </p:spPr>
        <p:txBody>
          <a:bodyPr numCol="1">
            <a:noAutofit/>
            <a:scene3d>
              <a:camera prst="orthographicFront"/>
              <a:lightRig rig="threePt" dir="t"/>
            </a:scene3d>
            <a:sp3d extrusionH="57150">
              <a:bevelT w="38100" h="38100"/>
            </a:sp3d>
          </a:bodyPr>
          <a:lstStyle/>
          <a:p>
            <a:pPr marL="457200" indent="0">
              <a:lnSpc>
                <a:spcPct val="135000"/>
              </a:lnSpc>
              <a:buNone/>
            </a:pPr>
            <a:r>
              <a:rPr lang="zh-CN" altLang="en-US" b="1">
                <a:solidFill>
                  <a:srgbClr val="002060"/>
                </a:solidFill>
              </a:rPr>
              <a:t>读完本章之后，你应当能够：</a:t>
            </a:r>
            <a:endParaRPr lang="zh-CN" altLang="en-US" b="1">
              <a:solidFill>
                <a:srgbClr val="002060"/>
              </a:solidFill>
            </a:endParaRPr>
          </a:p>
          <a:p>
            <a:pPr marL="800100" indent="-342900">
              <a:lnSpc>
                <a:spcPct val="100000"/>
              </a:lnSpc>
              <a:buFont typeface="Arial" pitchFamily="34" charset="0"/>
              <a:buChar char="⁞"/>
            </a:pPr>
            <a:r>
              <a:rPr lang="en-US" altLang="zh-CN" b="1"/>
              <a:t>1.</a:t>
            </a:r>
            <a:r>
              <a:rPr lang="zh-CN" altLang="en-US" b="1"/>
              <a:t>说明销售工作的特征及其对销售人员薪酬管理的影响</a:t>
            </a:r>
            <a:endParaRPr lang="zh-CN" altLang="en-US" b="1"/>
          </a:p>
          <a:p>
            <a:pPr marL="800100" indent="-342900">
              <a:lnSpc>
                <a:spcPct val="100000"/>
              </a:lnSpc>
              <a:buFont typeface="Arial" pitchFamily="34" charset="0"/>
              <a:buChar char="⁞"/>
            </a:pPr>
            <a:r>
              <a:rPr lang="en-US" altLang="zh-CN" b="1"/>
              <a:t>2.</a:t>
            </a:r>
            <a:r>
              <a:rPr lang="zh-CN" altLang="en-US" b="1"/>
              <a:t>论述销售人员薪酬方案的主要类型及其特点</a:t>
            </a:r>
            <a:endParaRPr lang="zh-CN" altLang="en-US" b="1"/>
          </a:p>
          <a:p>
            <a:pPr marL="800100" indent="-342900">
              <a:lnSpc>
                <a:spcPct val="100000"/>
              </a:lnSpc>
              <a:buFont typeface="Arial" pitchFamily="34" charset="0"/>
              <a:buChar char="⁞"/>
            </a:pPr>
            <a:r>
              <a:rPr lang="en-US" altLang="zh-CN" b="1"/>
              <a:t>3.</a:t>
            </a:r>
            <a:r>
              <a:rPr lang="zh-CN" altLang="en-US" b="1"/>
              <a:t>指明销售人员薪酬方案的设计步骤与要点</a:t>
            </a:r>
            <a:endParaRPr lang="zh-CN" altLang="en-US" b="1"/>
          </a:p>
          <a:p>
            <a:pPr marL="800100" indent="-342900">
              <a:lnSpc>
                <a:spcPct val="100000"/>
              </a:lnSpc>
              <a:buFont typeface="Arial" pitchFamily="34" charset="0"/>
              <a:buChar char="⁞"/>
            </a:pPr>
            <a:r>
              <a:rPr lang="en-US" altLang="zh-CN" b="1"/>
              <a:t>4.</a:t>
            </a:r>
            <a:r>
              <a:rPr lang="zh-CN" altLang="en-US" b="1"/>
              <a:t>阐述专业技术人员的特点及其对薪酬管理产生的影响</a:t>
            </a:r>
            <a:endParaRPr lang="zh-CN" altLang="en-US" b="1"/>
          </a:p>
          <a:p>
            <a:pPr marL="800100" indent="-342900">
              <a:lnSpc>
                <a:spcPct val="100000"/>
              </a:lnSpc>
              <a:buFont typeface="Arial" pitchFamily="34" charset="0"/>
              <a:buChar char="⁞"/>
            </a:pPr>
            <a:r>
              <a:rPr lang="en-US" altLang="zh-CN" b="1"/>
              <a:t>5.</a:t>
            </a:r>
            <a:r>
              <a:rPr lang="zh-CN" altLang="en-US" b="1"/>
              <a:t>论述专业技术人员的事业成熟曲线与他们的薪酬决定之间的关系</a:t>
            </a:r>
            <a:endParaRPr lang="zh-CN" altLang="en-US" b="1"/>
          </a:p>
          <a:p>
            <a:pPr marL="800100" indent="-342900">
              <a:lnSpc>
                <a:spcPct val="100000"/>
              </a:lnSpc>
              <a:buFont typeface="Arial" pitchFamily="34" charset="0"/>
              <a:buChar char="⁞"/>
            </a:pPr>
            <a:r>
              <a:rPr lang="en-US" altLang="zh-CN" b="1"/>
              <a:t>6.</a:t>
            </a:r>
            <a:r>
              <a:rPr lang="zh-CN" altLang="en-US" b="1"/>
              <a:t>说明专业技术人员的双重职业发展通道的重要性</a:t>
            </a:r>
            <a:endParaRPr lang="zh-CN" altLang="en-US" b="1"/>
          </a:p>
          <a:p>
            <a:pPr marL="800100" indent="-342900">
              <a:lnSpc>
                <a:spcPct val="100000"/>
              </a:lnSpc>
              <a:buFont typeface="Arial" pitchFamily="34" charset="0"/>
              <a:buChar char="⁞"/>
            </a:pPr>
            <a:r>
              <a:rPr lang="en-US" altLang="zh-CN" b="1"/>
              <a:t>7.</a:t>
            </a:r>
            <a:r>
              <a:rPr lang="zh-CN" altLang="en-US" b="1"/>
              <a:t>论述外派员工的工作特征以及在外派员工的薪酬管理中可能遇到的困难及解决方案</a:t>
            </a:r>
            <a:endParaRPr lang="zh-CN" altLang="en-US" b="1"/>
          </a:p>
          <a:p>
            <a:pPr marL="800100" indent="-342900">
              <a:lnSpc>
                <a:spcPct val="100000"/>
              </a:lnSpc>
              <a:buFont typeface="Arial" pitchFamily="34" charset="0"/>
              <a:buChar char="⁞"/>
            </a:pPr>
            <a:r>
              <a:rPr lang="en-US" altLang="zh-CN" b="1"/>
              <a:t>8.</a:t>
            </a:r>
            <a:r>
              <a:rPr lang="zh-CN" altLang="en-US" b="1"/>
              <a:t>讨论管理人员的工作特征以及在管理人员的薪酬管理中应当注意的问题</a:t>
            </a:r>
            <a:endParaRPr lang="zh-CN" altLang="en-US" b="1"/>
          </a:p>
          <a:p>
            <a:pPr marL="800100" indent="-342900">
              <a:lnSpc>
                <a:spcPct val="100000"/>
              </a:lnSpc>
              <a:buFont typeface="Arial" pitchFamily="34" charset="0"/>
              <a:buChar char="⁞"/>
            </a:pPr>
            <a:r>
              <a:rPr lang="en-US" altLang="zh-CN" b="1"/>
              <a:t>9.</a:t>
            </a:r>
            <a:r>
              <a:rPr lang="zh-CN" altLang="en-US" b="1"/>
              <a:t>阐述高层管理人员的薪酬决定及其管理特征以及应当注意的主要问题</a:t>
            </a:r>
            <a:endParaRPr lang="zh-CN" altLang="en-US" b="1"/>
          </a:p>
        </p:txBody>
      </p:sp>
      <p:sp>
        <p:nvSpPr>
          <p:cNvPr id="18" name="íṩḷiďè"/>
          <p:cNvSpPr/>
          <p:nvPr/>
        </p:nvSpPr>
        <p:spPr bwMode="auto">
          <a:xfrm>
            <a:off x="980814" y="2529452"/>
            <a:ext cx="2267606" cy="2267606"/>
          </a:xfrm>
          <a:custGeom>
            <a:gdLst>
              <a:gd name="connsiteX0" fmla="*/ 0 w 2267606"/>
              <a:gd name="connsiteY0" fmla="*/ 0 h 2267606"/>
              <a:gd name="connsiteX1" fmla="*/ 1133803 w 2267606"/>
              <a:gd name="connsiteY1" fmla="*/ 0 h 2267606"/>
              <a:gd name="connsiteX2" fmla="*/ 2267606 w 2267606"/>
              <a:gd name="connsiteY2" fmla="*/ 1133803 h 2267606"/>
              <a:gd name="connsiteX3" fmla="*/ 1133803 w 2267606"/>
              <a:gd name="connsiteY3" fmla="*/ 2267606 h 2267606"/>
              <a:gd name="connsiteX4" fmla="*/ 0 w 2267606"/>
              <a:gd name="connsiteY4" fmla="*/ 1133803 h 2267606"/>
            </a:gdLst>
            <a:cxnLst>
              <a:cxn ang="0">
                <a:pos x="connsiteX0" y="connsiteY0"/>
              </a:cxn>
              <a:cxn ang="0">
                <a:pos x="connsiteX1" y="connsiteY1"/>
              </a:cxn>
              <a:cxn ang="0">
                <a:pos x="connsiteX2" y="connsiteY2"/>
              </a:cxn>
              <a:cxn ang="0">
                <a:pos x="connsiteX3" y="connsiteY3"/>
              </a:cxn>
              <a:cxn ang="0">
                <a:pos x="connsiteX4" y="connsiteY4"/>
              </a:cxn>
            </a:cxnLst>
            <a:rect l="l" t="t" r="r" b="b"/>
            <a:pathLst>
              <a:path w="2267606" h="2267606">
                <a:moveTo>
                  <a:pt x="0" y="0"/>
                </a:moveTo>
                <a:lnTo>
                  <a:pt x="1133803" y="0"/>
                </a:lnTo>
                <a:cubicBezTo>
                  <a:pt x="1759985" y="0"/>
                  <a:pt x="2267606" y="507621"/>
                  <a:pt x="2267606" y="1133803"/>
                </a:cubicBezTo>
                <a:cubicBezTo>
                  <a:pt x="2267606" y="1759985"/>
                  <a:pt x="1759985" y="2267606"/>
                  <a:pt x="1133803" y="2267606"/>
                </a:cubicBezTo>
                <a:cubicBezTo>
                  <a:pt x="507621" y="2267606"/>
                  <a:pt x="0" y="1759985"/>
                  <a:pt x="0" y="1133803"/>
                </a:cubicBezTo>
                <a:close/>
              </a:path>
            </a:pathLst>
          </a:custGeom>
          <a:blipFill>
            <a:blip r:embed="rId2"/>
            <a:stretch>
              <a:fillRect l="-39107" r="-38671"/>
            </a:stretch>
          </a:blipFill>
          <a:ln w="12700" cap="flat" cmpd="sng" algn="ctr">
            <a:noFill/>
            <a:prstDash val="solid"/>
            <a:miter lim="800000"/>
          </a:ln>
          <a:effectLst/>
          <a:extLst>
            <a:ext uri="{91240B29-F687-4F45-9708-019B960494DF}">
              <a14:hiddenLine xmlns:a14="http://schemas.microsoft.com/office/drawing/2010/main" w="9525">
                <a:solidFill>
                  <a:srgbClr val="000000"/>
                </a:solidFill>
                <a:round/>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p>
        </p:txBody>
      </p:sp>
      <p:sp>
        <p:nvSpPr>
          <p:cNvPr id="20" name="Text Box 2"/>
          <p:cNvSpPr txBox="1">
            <a:spLocks noChangeArrowheads="1"/>
          </p:cNvSpPr>
          <p:nvPr/>
        </p:nvSpPr>
        <p:spPr>
          <a:xfrm>
            <a:off x="0" y="1"/>
            <a:ext cx="12192000" cy="836680"/>
          </a:xfrm>
          <a:prstGeom prst="rect">
            <a:avLst/>
          </a:prstGeom>
          <a:solidFill>
            <a:srgbClr val="0000CC"/>
          </a:solidFill>
        </p:spPr>
        <p:txBody>
          <a:bodyPr vert="horz" lIns="91440" tIns="45720" rIns="91440" bIns="45720" rtlCol="0" anchor="ctr" anchorCtr="1">
            <a:normAutofit/>
          </a:bodyPr>
          <a:lstStyle>
            <a:defPPr>
              <a:defRPr lang="zh-CN"/>
            </a:defPPr>
            <a:lvl1pPr marL="0" algn="l" defTabSz="914400" rtl="0" eaLnBrk="1" latinLnBrk="0" hangingPunct="1">
              <a:lnSpc>
                <a:spcPct val="90000"/>
              </a:lnSpc>
              <a:spcBef>
                <a:spcPct val="0"/>
              </a:spcBef>
              <a:buNone/>
              <a:defRPr sz="28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mtClean="0">
                <a:solidFill>
                  <a:schemeClr val="bg1"/>
                </a:solidFill>
              </a:rPr>
              <a:t>学习目标</a:t>
            </a:r>
            <a:endParaRPr lang="zh-CN" altLang="en-US" sz="3200">
              <a:solidFill>
                <a:schemeClr val="bg1"/>
              </a:solidFill>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Text Box 2"/>
          <p:cNvSpPr>
            <a:spLocks noGrp="1" noChangeArrowheads="1"/>
          </p:cNvSpPr>
          <p:nvPr>
            <p:ph type="title"/>
          </p:nvPr>
        </p:nvSpPr>
        <p:spPr>
          <a:xfrm>
            <a:off x="0" y="1"/>
            <a:ext cx="12192000" cy="836680"/>
          </a:xfrm>
          <a:solidFill>
            <a:srgbClr val="0000CC"/>
          </a:solidFill>
        </p:spPr>
        <p:txBody>
          <a:bodyPr anchor="ctr" anchorCtr="1">
            <a:normAutofit/>
          </a:bodyPr>
          <a:lstStyle/>
          <a:p>
            <a:r>
              <a:rPr lang="zh-CN" altLang="en-US" sz="3200" smtClean="0">
                <a:solidFill>
                  <a:schemeClr val="bg1"/>
                </a:solidFill>
                <a:latin typeface="+mj-ea"/>
              </a:rPr>
              <a:t>引例</a:t>
            </a:r>
            <a:r>
              <a:rPr lang="en-US" altLang="zh-CN" sz="3200" smtClean="0">
                <a:solidFill>
                  <a:schemeClr val="bg1"/>
                </a:solidFill>
                <a:latin typeface="+mj-ea"/>
              </a:rPr>
              <a:t>——</a:t>
            </a:r>
            <a:r>
              <a:rPr lang="zh-CN" altLang="en-US" sz="3200">
                <a:solidFill>
                  <a:schemeClr val="bg1"/>
                </a:solidFill>
                <a:latin typeface="+mj-ea"/>
              </a:rPr>
              <a:t>万科的事业合伙人制度</a:t>
            </a:r>
            <a:endParaRPr lang="zh-CN" altLang="en-US" sz="3200">
              <a:solidFill>
                <a:schemeClr val="bg1"/>
              </a:solidFill>
              <a:latin typeface="+mj-ea"/>
            </a:endParaRPr>
          </a:p>
        </p:txBody>
      </p:sp>
      <p:sp>
        <p:nvSpPr>
          <p:cNvPr id="4" name="文本框 3"/>
          <p:cNvSpPr txBox="1"/>
          <p:nvPr/>
        </p:nvSpPr>
        <p:spPr>
          <a:xfrm>
            <a:off x="711200" y="1243613"/>
            <a:ext cx="10784114" cy="646331"/>
          </a:xfrm>
          <a:prstGeom prst="rect">
            <a:avLst/>
          </a:prstGeom>
          <a:solidFill>
            <a:srgbClr val="0070C0">
              <a:alpha val="50000"/>
            </a:srgb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mtClean="0"/>
              <a:t>万科企业股份有限公司成立于</a:t>
            </a:r>
            <a:r>
              <a:rPr lang="en-US" altLang="zh-CN" smtClean="0"/>
              <a:t>1984</a:t>
            </a:r>
            <a:r>
              <a:rPr lang="zh-CN" altLang="zh-CN" smtClean="0"/>
              <a:t>年，</a:t>
            </a:r>
            <a:r>
              <a:rPr lang="en-US" altLang="zh-CN" smtClean="0"/>
              <a:t>1988</a:t>
            </a:r>
            <a:r>
              <a:rPr lang="zh-CN" altLang="zh-CN" smtClean="0"/>
              <a:t>年进入房地产行业，在经过三十多年发展后成为国内领先的房地产公司以及全球最大的专业住宅开发商。</a:t>
            </a:r>
            <a:endParaRPr lang="zh-CN" altLang="en-US"/>
          </a:p>
        </p:txBody>
      </p:sp>
      <p:sp>
        <p:nvSpPr>
          <p:cNvPr id="5" name="文本框 4"/>
          <p:cNvSpPr txBox="1"/>
          <p:nvPr/>
        </p:nvSpPr>
        <p:spPr>
          <a:xfrm>
            <a:off x="711200" y="4451369"/>
            <a:ext cx="10784114" cy="646331"/>
          </a:xfrm>
          <a:prstGeom prst="rect">
            <a:avLst/>
          </a:prstGeom>
          <a:solidFill>
            <a:srgbClr val="0070C0">
              <a:alpha val="50000"/>
            </a:srgb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万科的股权高度分散，最大股东是去国有企业华润。到</a:t>
            </a:r>
            <a:r>
              <a:rPr lang="en-US" altLang="zh-CN"/>
              <a:t>2014</a:t>
            </a:r>
            <a:r>
              <a:rPr lang="zh-CN" altLang="zh-CN"/>
              <a:t>年</a:t>
            </a:r>
            <a:r>
              <a:rPr lang="en-US" altLang="zh-CN"/>
              <a:t>3</a:t>
            </a:r>
            <a:r>
              <a:rPr lang="zh-CN" altLang="zh-CN"/>
              <a:t>月，华润及其关联公司合计持有万科</a:t>
            </a:r>
            <a:r>
              <a:rPr lang="en-US" altLang="zh-CN"/>
              <a:t>A</a:t>
            </a:r>
            <a:r>
              <a:rPr lang="zh-CN" altLang="zh-CN"/>
              <a:t>股股份的</a:t>
            </a:r>
            <a:r>
              <a:rPr lang="en-US" altLang="zh-CN"/>
              <a:t>15%</a:t>
            </a:r>
            <a:r>
              <a:rPr lang="zh-CN" altLang="zh-CN"/>
              <a:t>。第二大股东是自然人刘元生（</a:t>
            </a:r>
            <a:r>
              <a:rPr lang="en-US" altLang="zh-CN"/>
              <a:t>2013</a:t>
            </a:r>
            <a:r>
              <a:rPr lang="zh-CN" altLang="zh-CN"/>
              <a:t>年底持股</a:t>
            </a:r>
            <a:r>
              <a:rPr lang="en-US" altLang="zh-CN"/>
              <a:t>1.21%</a:t>
            </a:r>
            <a:r>
              <a:rPr lang="zh-CN" altLang="zh-CN"/>
              <a:t>），王石和郁亮的股份比例非常小。</a:t>
            </a:r>
            <a:endParaRPr lang="zh-CN" altLang="en-US"/>
          </a:p>
        </p:txBody>
      </p:sp>
      <p:pic>
        <p:nvPicPr>
          <p:cNvPr id="29698" name="Picture 2" descr="https://www.vanke.com/upload/img/2019-04-10/7f086cb1-6b1a-4cc7-93f3-e12b717cb781.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79232" y="2223247"/>
            <a:ext cx="3448050" cy="20764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29698"/>
                                        </p:tgtEl>
                                        <p:attrNameLst>
                                          <p:attrName>style.visibility</p:attrName>
                                        </p:attrNameLst>
                                      </p:cBhvr>
                                      <p:to>
                                        <p:strVal val="visible"/>
                                      </p:to>
                                    </p:set>
                                    <p:anim calcmode="lin" valueType="num">
                                      <p:cBhvr additive="base">
                                        <p:cTn id="15" dur="500" fill="hold"/>
                                        <p:tgtEl>
                                          <p:spTgt spid="29698"/>
                                        </p:tgtEl>
                                        <p:attrNameLst>
                                          <p:attrName>ppt_x</p:attrName>
                                        </p:attrNameLst>
                                      </p:cBhvr>
                                      <p:tavLst>
                                        <p:tav tm="0">
                                          <p:val>
                                            <p:strVal val="#ppt_x"/>
                                          </p:val>
                                        </p:tav>
                                        <p:tav tm="100000">
                                          <p:val>
                                            <p:strVal val="#ppt_x"/>
                                          </p:val>
                                        </p:tav>
                                      </p:tavLst>
                                    </p:anim>
                                    <p:anim calcmode="lin" valueType="num">
                                      <p:cBhvr additive="base">
                                        <p:cTn id="16" dur="500" fill="hold"/>
                                        <p:tgtEl>
                                          <p:spTgt spid="296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Text Box 2"/>
          <p:cNvSpPr>
            <a:spLocks noGrp="1" noChangeArrowheads="1"/>
          </p:cNvSpPr>
          <p:nvPr>
            <p:ph type="title"/>
          </p:nvPr>
        </p:nvSpPr>
        <p:spPr>
          <a:xfrm>
            <a:off x="0" y="1"/>
            <a:ext cx="12192000" cy="836680"/>
          </a:xfrm>
          <a:solidFill>
            <a:srgbClr val="0000CC"/>
          </a:solidFill>
        </p:spPr>
        <p:txBody>
          <a:bodyPr anchor="ctr" anchorCtr="1">
            <a:normAutofit/>
          </a:bodyPr>
          <a:lstStyle/>
          <a:p>
            <a:r>
              <a:rPr lang="zh-CN" altLang="en-US" sz="3200" smtClean="0">
                <a:solidFill>
                  <a:schemeClr val="bg1"/>
                </a:solidFill>
                <a:latin typeface="+mj-ea"/>
              </a:rPr>
              <a:t>引例</a:t>
            </a:r>
            <a:r>
              <a:rPr lang="en-US" altLang="zh-CN" sz="3200" smtClean="0">
                <a:solidFill>
                  <a:schemeClr val="bg1"/>
                </a:solidFill>
                <a:latin typeface="+mj-ea"/>
              </a:rPr>
              <a:t>——</a:t>
            </a:r>
            <a:r>
              <a:rPr lang="zh-CN" altLang="en-US" sz="3200">
                <a:solidFill>
                  <a:schemeClr val="bg1"/>
                </a:solidFill>
                <a:latin typeface="+mj-ea"/>
              </a:rPr>
              <a:t>万科的事业合伙人制度</a:t>
            </a:r>
            <a:endParaRPr lang="zh-CN" altLang="en-US" sz="3200">
              <a:solidFill>
                <a:schemeClr val="bg1"/>
              </a:solidFill>
              <a:latin typeface="+mj-ea"/>
            </a:endParaRPr>
          </a:p>
        </p:txBody>
      </p:sp>
      <p:sp>
        <p:nvSpPr>
          <p:cNvPr id="4" name="TextBox 6"/>
          <p:cNvSpPr txBox="1">
            <a:spLocks noChangeArrowheads="1"/>
          </p:cNvSpPr>
          <p:nvPr/>
        </p:nvSpPr>
        <p:spPr bwMode="auto">
          <a:xfrm>
            <a:off x="711201" y="4218404"/>
            <a:ext cx="10837372" cy="1754326"/>
          </a:xfrm>
          <a:prstGeom prst="rect">
            <a:avLst/>
          </a:prstGeom>
          <a:solidFill>
            <a:srgbClr val="0070C0">
              <a:alpha val="50000"/>
            </a:srgbClr>
          </a:solid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万科表示，公司在事业合伙人制度方面进行的探索是成熟市场广泛采用的制度安排，在重视创造力的行业中更为普遍。其出发点是在股东和员工之间、员工和员工之间形成合力，产生背靠背的信任，进一步激发公司的创业热情和创造性，提升经营效益，为股东创造更大的价值，即具有掌握命运、形成信任、做大事业、分享成就的四大特点</a:t>
            </a:r>
            <a:r>
              <a:rPr lang="zh-CN" altLang="zh-CN" smtClean="0"/>
              <a:t>。</a:t>
            </a:r>
            <a:endParaRPr lang="en-US" altLang="zh-CN" smtClean="0"/>
          </a:p>
          <a:p>
            <a:endParaRPr lang="en-US" altLang="zh-CN"/>
          </a:p>
          <a:p>
            <a:r>
              <a:rPr lang="zh-CN" altLang="zh-CN" smtClean="0"/>
              <a:t>事业合伙人不仅是一个简单的制度，更是一种发展机制、一种管理机制、一种分享机制。</a:t>
            </a:r>
            <a:endParaRPr lang="zh-CN" altLang="zh-CN"/>
          </a:p>
        </p:txBody>
      </p:sp>
      <p:pic>
        <p:nvPicPr>
          <p:cNvPr id="25602" name="Picture 2" descr="https://www.vanke.com/upload/img/2018-03-28/e65d1570-47b5-47c8-baab-8df9e1d2e8c9.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91324" y="1338262"/>
            <a:ext cx="7477125" cy="257175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25602"/>
                                        </p:tgtEl>
                                        <p:attrNameLst>
                                          <p:attrName>style.visibility</p:attrName>
                                        </p:attrNameLst>
                                      </p:cBhvr>
                                      <p:to>
                                        <p:strVal val="visible"/>
                                      </p:to>
                                    </p:set>
                                    <p:anim calcmode="lin" valueType="num">
                                      <p:cBhvr additive="base">
                                        <p:cTn id="11" dur="500" fill="hold"/>
                                        <p:tgtEl>
                                          <p:spTgt spid="25602"/>
                                        </p:tgtEl>
                                        <p:attrNameLst>
                                          <p:attrName>ppt_x</p:attrName>
                                        </p:attrNameLst>
                                      </p:cBhvr>
                                      <p:tavLst>
                                        <p:tav tm="0">
                                          <p:val>
                                            <p:strVal val="#ppt_x"/>
                                          </p:val>
                                        </p:tav>
                                        <p:tav tm="100000">
                                          <p:val>
                                            <p:strVal val="#ppt_x"/>
                                          </p:val>
                                        </p:tav>
                                      </p:tavLst>
                                    </p:anim>
                                    <p:anim calcmode="lin" valueType="num">
                                      <p:cBhvr additive="base">
                                        <p:cTn id="12" dur="500" fill="hold"/>
                                        <p:tgtEl>
                                          <p:spTgt spid="2560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Text Box 2"/>
          <p:cNvSpPr>
            <a:spLocks noGrp="1" noChangeArrowheads="1"/>
          </p:cNvSpPr>
          <p:nvPr>
            <p:ph type="title"/>
          </p:nvPr>
        </p:nvSpPr>
        <p:spPr>
          <a:xfrm>
            <a:off x="0" y="1"/>
            <a:ext cx="12192000" cy="836680"/>
          </a:xfrm>
          <a:solidFill>
            <a:srgbClr val="0000CC"/>
          </a:solidFill>
        </p:spPr>
        <p:txBody>
          <a:bodyPr anchor="ctr" anchorCtr="1">
            <a:normAutofit/>
          </a:bodyPr>
          <a:lstStyle/>
          <a:p>
            <a:r>
              <a:rPr lang="zh-CN" altLang="en-US" sz="3200" smtClean="0">
                <a:solidFill>
                  <a:schemeClr val="bg1"/>
                </a:solidFill>
                <a:latin typeface="+mj-ea"/>
              </a:rPr>
              <a:t>引例</a:t>
            </a:r>
            <a:r>
              <a:rPr lang="en-US" altLang="zh-CN" sz="3200" smtClean="0">
                <a:solidFill>
                  <a:schemeClr val="bg1"/>
                </a:solidFill>
                <a:latin typeface="+mj-ea"/>
              </a:rPr>
              <a:t>——</a:t>
            </a:r>
            <a:r>
              <a:rPr lang="zh-CN" altLang="en-US" sz="3200">
                <a:solidFill>
                  <a:schemeClr val="bg1"/>
                </a:solidFill>
                <a:latin typeface="+mj-ea"/>
              </a:rPr>
              <a:t>万科的事业合伙人制度</a:t>
            </a:r>
            <a:endParaRPr lang="zh-CN" altLang="en-US" sz="3200">
              <a:solidFill>
                <a:schemeClr val="bg1"/>
              </a:solidFill>
              <a:latin typeface="+mj-ea"/>
            </a:endParaRPr>
          </a:p>
        </p:txBody>
      </p:sp>
      <p:sp>
        <p:nvSpPr>
          <p:cNvPr id="6" name="Text Box 3"/>
          <p:cNvSpPr txBox="1">
            <a:spLocks noChangeArrowheads="1"/>
          </p:cNvSpPr>
          <p:nvPr/>
        </p:nvSpPr>
        <p:spPr bwMode="auto">
          <a:xfrm>
            <a:off x="682170" y="1660669"/>
            <a:ext cx="4925727" cy="1507825"/>
          </a:xfrm>
          <a:prstGeom prst="rect">
            <a:avLst/>
          </a:prstGeom>
          <a:solidFill>
            <a:srgbClr val="0070C0">
              <a:alpha val="50000"/>
            </a:srgbClr>
          </a:solidFill>
          <a:ln w="9525">
            <a:noFill/>
            <a:miter lim="800000"/>
          </a:ln>
        </p:spPr>
        <p:txBody>
          <a:bodyPr wrap="square" lIns="104498" tIns="52249" rIns="104498" bIns="5224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44575">
              <a:lnSpc>
                <a:spcPct val="130000"/>
              </a:lnSpc>
            </a:pPr>
            <a:r>
              <a:rPr lang="zh-CN" altLang="zh-CN" smtClean="0"/>
              <a:t>万</a:t>
            </a:r>
            <a:r>
              <a:rPr lang="zh-CN" altLang="zh-CN"/>
              <a:t>科实行事业合伙人制度的目的不言而喻，这就是稳固公司管理层对公司的控股权，防止在股权结构分散、管理层持股极少的情况下失去上市公司控制权。</a:t>
            </a:r>
            <a:endParaRPr lang="zh-CN" altLang="en-US">
              <a:latin typeface="宋体" panose="02010600030101010101" pitchFamily="2" charset="-122"/>
            </a:endParaRPr>
          </a:p>
        </p:txBody>
      </p:sp>
      <p:sp>
        <p:nvSpPr>
          <p:cNvPr id="7" name="Text Box 5"/>
          <p:cNvSpPr txBox="1">
            <a:spLocks noChangeArrowheads="1"/>
          </p:cNvSpPr>
          <p:nvPr/>
        </p:nvSpPr>
        <p:spPr bwMode="auto">
          <a:xfrm>
            <a:off x="682169" y="4998379"/>
            <a:ext cx="10772797" cy="936515"/>
          </a:xfrm>
          <a:prstGeom prst="rect">
            <a:avLst/>
          </a:prstGeom>
          <a:solidFill>
            <a:srgbClr val="0070C0">
              <a:alpha val="50000"/>
            </a:srgbClr>
          </a:solidFill>
          <a:ln w="9525">
            <a:noFill/>
            <a:miter lim="800000"/>
          </a:ln>
        </p:spPr>
        <p:txBody>
          <a:bodyPr wrap="square" lIns="104498" tIns="52249" rIns="104498" bIns="5224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t>虽然万科管理层多次提到事业合伙人资产管理计划成立的背景是对抗“野蛮人”，但市场普遍认为，万科的事业合伙人制度与上市房企前几年普遍使用的股权激励不同，事业合伙人实际上是管理层收购（</a:t>
            </a:r>
            <a:r>
              <a:rPr lang="en-US" altLang="zh-CN"/>
              <a:t>MBO</a:t>
            </a:r>
            <a:r>
              <a:rPr lang="zh-CN" altLang="zh-CN"/>
              <a:t>）的变种。</a:t>
            </a:r>
            <a:endParaRPr lang="zh-CN" altLang="zh-CN"/>
          </a:p>
        </p:txBody>
      </p:sp>
      <p:pic>
        <p:nvPicPr>
          <p:cNvPr id="30722" name="Picture 2" descr="https://www.vanke.com/upload/img/2016-07-22/e40d5f88-3a54-4780-808a-70ce3e2d520c.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31106" y="1660669"/>
            <a:ext cx="4623860" cy="29432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0722"/>
                                        </p:tgtEl>
                                        <p:attrNameLst>
                                          <p:attrName>style.visibility</p:attrName>
                                        </p:attrNameLst>
                                      </p:cBhvr>
                                      <p:to>
                                        <p:strVal val="visible"/>
                                      </p:to>
                                    </p:set>
                                    <p:anim calcmode="lin" valueType="num">
                                      <p:cBhvr additive="base">
                                        <p:cTn id="15" dur="500" fill="hold"/>
                                        <p:tgtEl>
                                          <p:spTgt spid="30722"/>
                                        </p:tgtEl>
                                        <p:attrNameLst>
                                          <p:attrName>ppt_x</p:attrName>
                                        </p:attrNameLst>
                                      </p:cBhvr>
                                      <p:tavLst>
                                        <p:tav tm="0">
                                          <p:val>
                                            <p:strVal val="#ppt_x"/>
                                          </p:val>
                                        </p:tav>
                                        <p:tav tm="100000">
                                          <p:val>
                                            <p:strVal val="#ppt_x"/>
                                          </p:val>
                                        </p:tav>
                                      </p:tavLst>
                                    </p:anim>
                                    <p:anim calcmode="lin" valueType="num">
                                      <p:cBhvr additive="base">
                                        <p:cTn id="16" dur="500" fill="hold"/>
                                        <p:tgtEl>
                                          <p:spTgt spid="307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内容占位符 12"/>
          <p:cNvSpPr>
            <a:spLocks noGrp="1"/>
          </p:cNvSpPr>
          <p:nvPr>
            <p:ph idx="4294967295"/>
          </p:nvPr>
        </p:nvSpPr>
        <p:spPr>
          <a:xfrm>
            <a:off x="609600" y="1600201"/>
            <a:ext cx="10972800" cy="4525963"/>
          </a:xfrm>
          <a:prstGeom prst="rect">
            <a:avLst/>
          </a:prstGeom>
        </p:spPr>
        <p:txBody>
          <a:bodyPr/>
          <a:lstStyle/>
          <a:p>
            <a:pPr marL="0" indent="0">
              <a:buNone/>
            </a:pPr>
            <a:r>
              <a:rPr lang="en-US" altLang="zh-CN" smtClean="0"/>
              <a:t> </a:t>
            </a:r>
            <a:endParaRPr lang="zh-CN" altLang="en-US"/>
          </a:p>
        </p:txBody>
      </p:sp>
      <p:sp>
        <p:nvSpPr>
          <p:cNvPr id="14" name="TextBox 13"/>
          <p:cNvSpPr txBox="1"/>
          <p:nvPr/>
        </p:nvSpPr>
        <p:spPr>
          <a:xfrm>
            <a:off x="1785800" y="2053975"/>
            <a:ext cx="8150628" cy="646331"/>
          </a:xfrm>
          <a:prstGeom prst="rect">
            <a:avLst/>
          </a:prstGeom>
          <a:solidFill>
            <a:srgbClr val="0070C0">
              <a:alpha val="90000"/>
            </a:srgbClr>
          </a:solidFill>
        </p:spPr>
        <p:txBody>
          <a:bodyPr wrap="square" rtlCol="0">
            <a:spAutoFit/>
          </a:bodyPr>
          <a:lstStyle>
            <a:defPPr>
              <a:defRPr lang="zh-CN"/>
            </a:defPPr>
            <a:lvl1pPr marL="0" algn="l" defTabSz="914400" rtl="0" eaLnBrk="1" latinLnBrk="0" hangingPunct="1">
              <a:defRPr sz="36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mtClean="0"/>
              <a:t>第</a:t>
            </a:r>
            <a:r>
              <a:rPr lang="en-US" altLang="zh-CN" smtClean="0"/>
              <a:t>1</a:t>
            </a:r>
            <a:r>
              <a:rPr lang="zh-CN" altLang="zh-CN" smtClean="0"/>
              <a:t>节</a:t>
            </a:r>
            <a:r>
              <a:rPr lang="en-US" altLang="zh-CN" smtClean="0"/>
              <a:t>  </a:t>
            </a:r>
            <a:r>
              <a:rPr lang="zh-CN" altLang="zh-CN" smtClean="0"/>
              <a:t>销售</a:t>
            </a:r>
            <a:r>
              <a:rPr lang="zh-CN" altLang="zh-CN"/>
              <a:t>人员的薪酬管理</a:t>
            </a:r>
            <a:endParaRPr lang="zh-CN" altLang="en-US"/>
          </a:p>
        </p:txBody>
      </p:sp>
      <p:sp>
        <p:nvSpPr>
          <p:cNvPr id="15" name="TextBox 14"/>
          <p:cNvSpPr txBox="1"/>
          <p:nvPr/>
        </p:nvSpPr>
        <p:spPr>
          <a:xfrm>
            <a:off x="1785800" y="4248975"/>
            <a:ext cx="5664629"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mtClean="0"/>
              <a:t>第</a:t>
            </a:r>
            <a:r>
              <a:rPr lang="en-US" altLang="zh-CN" sz="2800" smtClean="0"/>
              <a:t>2</a:t>
            </a:r>
            <a:r>
              <a:rPr lang="zh-CN" altLang="en-US" sz="2800" smtClean="0"/>
              <a:t>节  </a:t>
            </a:r>
            <a:r>
              <a:rPr lang="zh-CN" altLang="zh-CN" sz="2800" smtClean="0"/>
              <a:t>专业</a:t>
            </a:r>
            <a:r>
              <a:rPr lang="zh-CN" altLang="zh-CN" sz="2800"/>
              <a:t>技术人员的薪酬管理</a:t>
            </a:r>
            <a:endParaRPr lang="zh-CN" altLang="zh-CN" sz="2800"/>
          </a:p>
        </p:txBody>
      </p:sp>
      <p:sp>
        <p:nvSpPr>
          <p:cNvPr id="7" name="TextBox 6"/>
          <p:cNvSpPr txBox="1"/>
          <p:nvPr/>
        </p:nvSpPr>
        <p:spPr>
          <a:xfrm>
            <a:off x="2723798" y="2669935"/>
            <a:ext cx="6144683" cy="1477328"/>
          </a:xfrm>
          <a:prstGeom prst="rect">
            <a:avLst/>
          </a:prstGeom>
          <a:solidFill>
            <a:schemeClr val="bg2">
              <a:lumMod val="9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000"/>
              <a:t>一、销售工作的特征与销售人员的薪酬管理</a:t>
            </a:r>
            <a:endParaRPr lang="zh-CN" altLang="zh-CN" sz="2000"/>
          </a:p>
          <a:p>
            <a:pPr>
              <a:lnSpc>
                <a:spcPct val="150000"/>
              </a:lnSpc>
            </a:pPr>
            <a:r>
              <a:rPr lang="zh-CN" altLang="zh-CN" sz="2000"/>
              <a:t>二、销售人员的薪酬方案类型</a:t>
            </a:r>
            <a:endParaRPr lang="zh-CN" altLang="zh-CN" sz="2000"/>
          </a:p>
          <a:p>
            <a:pPr>
              <a:lnSpc>
                <a:spcPct val="150000"/>
              </a:lnSpc>
            </a:pPr>
            <a:r>
              <a:rPr lang="zh-CN" altLang="zh-CN" sz="2000"/>
              <a:t>三、设计销售人员薪酬方案的</a:t>
            </a:r>
            <a:r>
              <a:rPr lang="zh-CN" altLang="zh-CN" sz="2000" smtClean="0"/>
              <a:t>步骤</a:t>
            </a:r>
            <a:endParaRPr lang="zh-CN" altLang="zh-CN" sz="2000"/>
          </a:p>
        </p:txBody>
      </p:sp>
      <p:sp>
        <p:nvSpPr>
          <p:cNvPr id="11"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smtClean="0">
                <a:solidFill>
                  <a:schemeClr val="bg1"/>
                </a:solidFill>
              </a:rPr>
              <a:t>目    录</a:t>
            </a:r>
            <a:endParaRPr lang="zh-CN" altLang="en-US" sz="3200" b="1">
              <a:solidFill>
                <a:schemeClr val="bg1"/>
              </a:solidFill>
            </a:endParaRPr>
          </a:p>
        </p:txBody>
      </p:sp>
      <p:sp>
        <p:nvSpPr>
          <p:cNvPr id="8" name="TextBox 7"/>
          <p:cNvSpPr txBox="1"/>
          <p:nvPr/>
        </p:nvSpPr>
        <p:spPr>
          <a:xfrm>
            <a:off x="1785800" y="4831679"/>
            <a:ext cx="5664629"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mtClean="0"/>
              <a:t>第</a:t>
            </a:r>
            <a:r>
              <a:rPr lang="en-US" altLang="zh-CN" sz="2800" smtClean="0"/>
              <a:t>3</a:t>
            </a:r>
            <a:r>
              <a:rPr lang="zh-CN" altLang="en-US" sz="2800" smtClean="0"/>
              <a:t>节  </a:t>
            </a:r>
            <a:r>
              <a:rPr lang="zh-CN" altLang="zh-CN" sz="2800" smtClean="0"/>
              <a:t>外</a:t>
            </a:r>
            <a:r>
              <a:rPr lang="zh-CN" altLang="zh-CN" sz="2800"/>
              <a:t>派员工的薪酬</a:t>
            </a:r>
            <a:r>
              <a:rPr lang="zh-CN" altLang="zh-CN" sz="2800" smtClean="0"/>
              <a:t>管理</a:t>
            </a:r>
            <a:endParaRPr lang="zh-CN" altLang="zh-CN" sz="2800"/>
          </a:p>
        </p:txBody>
      </p:sp>
      <p:sp>
        <p:nvSpPr>
          <p:cNvPr id="9" name="TextBox 8"/>
          <p:cNvSpPr txBox="1"/>
          <p:nvPr/>
        </p:nvSpPr>
        <p:spPr>
          <a:xfrm>
            <a:off x="1785799" y="5400936"/>
            <a:ext cx="5664629"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mtClean="0"/>
              <a:t>第</a:t>
            </a:r>
            <a:r>
              <a:rPr lang="en-US" altLang="zh-CN" sz="2800" smtClean="0"/>
              <a:t>4</a:t>
            </a:r>
            <a:r>
              <a:rPr lang="zh-CN" altLang="en-US" sz="2800" smtClean="0"/>
              <a:t>节  </a:t>
            </a:r>
            <a:r>
              <a:rPr lang="zh-CN" altLang="zh-CN" sz="2800" smtClean="0"/>
              <a:t>管理</a:t>
            </a:r>
            <a:r>
              <a:rPr lang="zh-CN" altLang="zh-CN" sz="2800"/>
              <a:t>人员</a:t>
            </a:r>
            <a:r>
              <a:rPr lang="zh-CN" altLang="zh-CN" sz="2800" smtClean="0"/>
              <a:t>的</a:t>
            </a:r>
            <a:r>
              <a:rPr lang="zh-CN" altLang="zh-CN" sz="2800"/>
              <a:t>薪酬管理</a:t>
            </a:r>
            <a:endParaRPr lang="zh-CN" altLang="zh-CN" sz="2800"/>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500" fill="hold"/>
                                        <p:tgtEl>
                                          <p:spTgt spid="15"/>
                                        </p:tgtEl>
                                        <p:attrNameLst>
                                          <p:attrName>ppt_x</p:attrName>
                                        </p:attrNameLst>
                                      </p:cBhvr>
                                      <p:tavLst>
                                        <p:tav tm="0">
                                          <p:val>
                                            <p:strVal val="#ppt_x"/>
                                          </p:val>
                                        </p:tav>
                                        <p:tav tm="100000">
                                          <p:val>
                                            <p:strVal val="#ppt_x"/>
                                          </p:val>
                                        </p:tav>
                                      </p:tavLst>
                                    </p:anim>
                                    <p:anim calcmode="lin" valueType="num">
                                      <p:cBhvr additive="base">
                                        <p:cTn id="16" dur="500" fill="hold"/>
                                        <p:tgtEl>
                                          <p:spTgt spid="15"/>
                                        </p:tgtEl>
                                        <p:attrNameLst>
                                          <p:attrName>ppt_y</p:attrName>
                                        </p:attrNameLst>
                                      </p:cBhvr>
                                      <p:tavLst>
                                        <p:tav tm="0">
                                          <p:val>
                                            <p:strVal val="1+#ppt_h/2"/>
                                          </p:val>
                                        </p:tav>
                                        <p:tav tm="100000">
                                          <p:val>
                                            <p:strVal val="#ppt_y"/>
                                          </p:val>
                                        </p:tav>
                                      </p:tavLst>
                                    </p:anim>
                                  </p:childTnLst>
                                </p:cTn>
                              </p:par>
                              <p:par>
                                <p:cTn id="17" presetID="2" presetClass="entr" presetSubtype="4" dur="50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par>
                                <p:cTn id="21" presetID="2" presetClass="entr" presetSubtype="4" dur="50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ppt_x"/>
                                          </p:val>
                                        </p:tav>
                                        <p:tav tm="100000">
                                          <p:val>
                                            <p:strVal val="#ppt_x"/>
                                          </p:val>
                                        </p:tav>
                                      </p:tavLst>
                                    </p:anim>
                                    <p:anim calcmode="lin" valueType="num">
                                      <p:cBhvr additive="base">
                                        <p:cTn id="2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7" grpId="0"/>
      <p:bldP spid="8" grpId="0"/>
      <p:bldP spid="9"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603242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一、销售工作的特征与销售人员的薪酬管理</a:t>
            </a:r>
            <a:endParaRPr lang="zh-CN" altLang="en-US" sz="2400" b="1"/>
          </a:p>
        </p:txBody>
      </p:sp>
      <p:sp>
        <p:nvSpPr>
          <p:cNvPr id="8" name="矩形 7"/>
          <p:cNvSpPr/>
          <p:nvPr/>
        </p:nvSpPr>
        <p:spPr>
          <a:xfrm>
            <a:off x="794468" y="1796377"/>
            <a:ext cx="6885218"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（一）销售工作的特征及其对销售人员的薪酬管理的影响</a:t>
            </a:r>
            <a:endParaRPr lang="zh-CN" altLang="en-US" sz="2000" b="1">
              <a:solidFill>
                <a:srgbClr val="002060"/>
              </a:solidFill>
            </a:endParaRPr>
          </a:p>
        </p:txBody>
      </p:sp>
      <p:sp>
        <p:nvSpPr>
          <p:cNvPr id="9" name="TextBox 8"/>
          <p:cNvSpPr txBox="1"/>
          <p:nvPr/>
        </p:nvSpPr>
        <p:spPr>
          <a:xfrm>
            <a:off x="1199456" y="2347113"/>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工作特征</a:t>
            </a:r>
            <a:endParaRPr lang="zh-CN" altLang="en-US" sz="2000" b="1">
              <a:solidFill>
                <a:srgbClr val="FF0000"/>
              </a:solidFill>
            </a:endParaRPr>
          </a:p>
        </p:txBody>
      </p:sp>
      <p:graphicFrame>
        <p:nvGraphicFramePr>
          <p:cNvPr id="10" name="图示 9"/>
          <p:cNvGraphicFramePr/>
          <p:nvPr/>
        </p:nvGraphicFramePr>
        <p:xfrm>
          <a:off x="2031999" y="2547167"/>
          <a:ext cx="9274629" cy="3875163"/>
        </p:xfrm>
        <a:graphic>
          <a:graphicData uri="http://schemas.openxmlformats.org/drawingml/2006/diagram">
            <dgm:relIds xmlns:dgm="http://schemas.openxmlformats.org/drawingml/2006/diagram" r:dm="rId4" r:lo="rId5" r:qs="rId6" r:cs="rId7"/>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50"/>
                                        <p:tgtEl>
                                          <p:spTgt spid="9"/>
                                        </p:tgtEl>
                                      </p:cBhvr>
                                    </p:animEffect>
                                    <p:anim calcmode="lin" valueType="num">
                                      <p:cBhvr>
                                        <p:cTn id="8" dur="250" fill="hold"/>
                                        <p:tgtEl>
                                          <p:spTgt spid="9"/>
                                        </p:tgtEl>
                                        <p:attrNameLst>
                                          <p:attrName>ppt_x</p:attrName>
                                        </p:attrNameLst>
                                      </p:cBhvr>
                                      <p:tavLst>
                                        <p:tav tm="0">
                                          <p:val>
                                            <p:strVal val="#ppt_x"/>
                                          </p:val>
                                        </p:tav>
                                        <p:tav tm="100000">
                                          <p:val>
                                            <p:strVal val="#ppt_x"/>
                                          </p:val>
                                        </p:tav>
                                      </p:tavLst>
                                    </p:anim>
                                    <p:anim calcmode="lin" valueType="num">
                                      <p:cBhvr>
                                        <p:cTn id="9" dur="25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2" dur="500" fill="hold" grpId="0" nodeType="clickEffect">
                                  <p:stCondLst>
                                    <p:cond delay="0"/>
                                  </p:stCondLst>
                                  <p:childTnLst>
                                    <p:set>
                                      <p:cBhvr>
                                        <p:cTn id="13" dur="1" fill="hold">
                                          <p:stCondLst>
                                            <p:cond delay="0"/>
                                          </p:stCondLst>
                                        </p:cTn>
                                        <p:tgtEl>
                                          <p:spTgt spid="10">
                                            <p:graphicEl>
                                              <a:dgm id="{8D98E385-172D-4B5D-A860-48121B915A85}"/>
                                            </p:graphicEl>
                                          </p:spTgt>
                                        </p:tgtEl>
                                        <p:attrNameLst>
                                          <p:attrName>style.visibility</p:attrName>
                                        </p:attrNameLst>
                                      </p:cBhvr>
                                      <p:to>
                                        <p:strVal val="visible"/>
                                      </p:to>
                                    </p:set>
                                    <p:animEffect transition="in" filter="wipe(right)">
                                      <p:cBhvr>
                                        <p:cTn id="14" dur="500"/>
                                        <p:tgtEl>
                                          <p:spTgt spid="10">
                                            <p:graphicEl>
                                              <a:dgm id="{8D98E385-172D-4B5D-A860-48121B915A85}"/>
                                            </p:graphicEl>
                                          </p:spTgt>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22" presetClass="entr" presetSubtype="2" dur="500" fill="hold" grpId="0" nodeType="clickEffect">
                                  <p:stCondLst>
                                    <p:cond delay="0"/>
                                  </p:stCondLst>
                                  <p:childTnLst>
                                    <p:set>
                                      <p:cBhvr>
                                        <p:cTn id="18" dur="1" fill="hold">
                                          <p:stCondLst>
                                            <p:cond delay="0"/>
                                          </p:stCondLst>
                                        </p:cTn>
                                        <p:tgtEl>
                                          <p:spTgt spid="10">
                                            <p:graphicEl>
                                              <a:dgm id="{8837E9F2-8371-471A-A89D-0EC98B5A1B47}"/>
                                            </p:graphicEl>
                                          </p:spTgt>
                                        </p:tgtEl>
                                        <p:attrNameLst>
                                          <p:attrName>style.visibility</p:attrName>
                                        </p:attrNameLst>
                                      </p:cBhvr>
                                      <p:to>
                                        <p:strVal val="visible"/>
                                      </p:to>
                                    </p:set>
                                    <p:animEffect transition="in" filter="wipe(right)">
                                      <p:cBhvr>
                                        <p:cTn id="19" dur="500"/>
                                        <p:tgtEl>
                                          <p:spTgt spid="10">
                                            <p:graphicEl>
                                              <a:dgm id="{8837E9F2-8371-471A-A89D-0EC98B5A1B47}"/>
                                            </p:graphicEl>
                                          </p:spTgt>
                                        </p:tgtEl>
                                      </p:cBhvr>
                                    </p:animEffect>
                                  </p:childTnLst>
                                </p:cTn>
                              </p:par>
                              <p:par>
                                <p:cTn id="20" presetID="22" presetClass="entr" presetSubtype="2" dur="500" fill="hold" grpId="0" nodeType="withEffect">
                                  <p:stCondLst>
                                    <p:cond delay="0"/>
                                  </p:stCondLst>
                                  <p:childTnLst>
                                    <p:set>
                                      <p:cBhvr>
                                        <p:cTn id="21" dur="1" fill="hold">
                                          <p:stCondLst>
                                            <p:cond delay="0"/>
                                          </p:stCondLst>
                                        </p:cTn>
                                        <p:tgtEl>
                                          <p:spTgt spid="10">
                                            <p:graphicEl>
                                              <a:dgm id="{E50B156D-59EF-4457-9A54-6DAA2337DE1A}"/>
                                            </p:graphicEl>
                                          </p:spTgt>
                                        </p:tgtEl>
                                        <p:attrNameLst>
                                          <p:attrName>style.visibility</p:attrName>
                                        </p:attrNameLst>
                                      </p:cBhvr>
                                      <p:to>
                                        <p:strVal val="visible"/>
                                      </p:to>
                                    </p:set>
                                    <p:animEffect transition="in" filter="wipe(right)">
                                      <p:cBhvr>
                                        <p:cTn id="22" dur="500"/>
                                        <p:tgtEl>
                                          <p:spTgt spid="10">
                                            <p:graphicEl>
                                              <a:dgm id="{E50B156D-59EF-4457-9A54-6DAA2337DE1A}"/>
                                            </p:graphic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2" dur="500" fill="hold" grpId="0" nodeType="clickEffect">
                                  <p:stCondLst>
                                    <p:cond delay="0"/>
                                  </p:stCondLst>
                                  <p:childTnLst>
                                    <p:set>
                                      <p:cBhvr>
                                        <p:cTn id="26" dur="1" fill="hold">
                                          <p:stCondLst>
                                            <p:cond delay="0"/>
                                          </p:stCondLst>
                                        </p:cTn>
                                        <p:tgtEl>
                                          <p:spTgt spid="10">
                                            <p:graphicEl>
                                              <a:dgm id="{E45823BB-B0CC-4B1C-90B9-21FE44578C4A}"/>
                                            </p:graphicEl>
                                          </p:spTgt>
                                        </p:tgtEl>
                                        <p:attrNameLst>
                                          <p:attrName>style.visibility</p:attrName>
                                        </p:attrNameLst>
                                      </p:cBhvr>
                                      <p:to>
                                        <p:strVal val="visible"/>
                                      </p:to>
                                    </p:set>
                                    <p:animEffect transition="in" filter="wipe(right)">
                                      <p:cBhvr>
                                        <p:cTn id="27" dur="500"/>
                                        <p:tgtEl>
                                          <p:spTgt spid="10">
                                            <p:graphicEl>
                                              <a:dgm id="{E45823BB-B0CC-4B1C-90B9-21FE44578C4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Graphic spid="10" grpId="0">
        <p:bldSub>
          <a:bldDgm bld="one"/>
        </p:bldSub>
      </p:bldGraphic>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603242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一、销售工作的特征与销售人员的薪酬管理</a:t>
            </a:r>
            <a:endParaRPr lang="zh-CN" altLang="en-US" sz="2400" b="1"/>
          </a:p>
        </p:txBody>
      </p:sp>
      <p:sp>
        <p:nvSpPr>
          <p:cNvPr id="8" name="矩形 7"/>
          <p:cNvSpPr/>
          <p:nvPr/>
        </p:nvSpPr>
        <p:spPr>
          <a:xfrm>
            <a:off x="794468" y="1796377"/>
            <a:ext cx="5346335"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（二）对销售人员薪酬计划的有效性的评价</a:t>
            </a:r>
            <a:endParaRPr lang="zh-CN" altLang="en-US" sz="2000" b="1">
              <a:solidFill>
                <a:srgbClr val="002060"/>
              </a:solidFill>
            </a:endParaRPr>
          </a:p>
        </p:txBody>
      </p:sp>
      <p:graphicFrame>
        <p:nvGraphicFramePr>
          <p:cNvPr id="7" name="图示 6"/>
          <p:cNvGraphicFramePr/>
          <p:nvPr/>
        </p:nvGraphicFramePr>
        <p:xfrm>
          <a:off x="914400" y="1881676"/>
          <a:ext cx="10363200" cy="4114800"/>
        </p:xfrm>
        <a:graphic>
          <a:graphicData uri="http://schemas.openxmlformats.org/drawingml/2006/diagram">
            <dgm:relIds xmlns:dgm="http://schemas.openxmlformats.org/drawingml/2006/diagram" r:dm="rId4" r:lo="rId5" r:qs="rId6" r:cs="rId7"/>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7">
                                            <p:graphicEl>
                                              <a:dgm id="{53ABDEA5-9011-468E-ACAD-3358FD2220A6}"/>
                                            </p:graphicEl>
                                          </p:spTgt>
                                        </p:tgtEl>
                                        <p:attrNameLst>
                                          <p:attrName>style.visibility</p:attrName>
                                        </p:attrNameLst>
                                      </p:cBhvr>
                                      <p:to>
                                        <p:strVal val="visible"/>
                                      </p:to>
                                    </p:set>
                                    <p:animEffect transition="in" filter="wipe(up)">
                                      <p:cBhvr>
                                        <p:cTn id="7" dur="500"/>
                                        <p:tgtEl>
                                          <p:spTgt spid="7">
                                            <p:graphicEl>
                                              <a:dgm id="{53ABDEA5-9011-468E-ACAD-3358FD2220A6}"/>
                                            </p:graphic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1" dur="500" fill="hold" grpId="0" nodeType="clickEffect">
                                  <p:stCondLst>
                                    <p:cond delay="0"/>
                                  </p:stCondLst>
                                  <p:childTnLst>
                                    <p:set>
                                      <p:cBhvr>
                                        <p:cTn id="11" dur="1" fill="hold">
                                          <p:stCondLst>
                                            <p:cond delay="0"/>
                                          </p:stCondLst>
                                        </p:cTn>
                                        <p:tgtEl>
                                          <p:spTgt spid="7">
                                            <p:graphicEl>
                                              <a:dgm id="{E3A64320-1794-40DB-85F0-1D1C4C57B05D}"/>
                                            </p:graphicEl>
                                          </p:spTgt>
                                        </p:tgtEl>
                                        <p:attrNameLst>
                                          <p:attrName>style.visibility</p:attrName>
                                        </p:attrNameLst>
                                      </p:cBhvr>
                                      <p:to>
                                        <p:strVal val="visible"/>
                                      </p:to>
                                    </p:set>
                                    <p:animEffect transition="in" filter="wipe(up)">
                                      <p:cBhvr>
                                        <p:cTn id="12" dur="500"/>
                                        <p:tgtEl>
                                          <p:spTgt spid="7">
                                            <p:graphicEl>
                                              <a:dgm id="{E3A64320-1794-40DB-85F0-1D1C4C57B05D}"/>
                                            </p:graphicEl>
                                          </p:spTgt>
                                        </p:tgtEl>
                                      </p:cBhvr>
                                    </p:animEffect>
                                  </p:childTnLst>
                                </p:cTn>
                              </p:par>
                              <p:par>
                                <p:cTn id="13" presetID="22" presetClass="entr" presetSubtype="1" dur="500" fill="hold" grpId="0" nodeType="withEffect">
                                  <p:stCondLst>
                                    <p:cond delay="0"/>
                                  </p:stCondLst>
                                  <p:childTnLst>
                                    <p:set>
                                      <p:cBhvr>
                                        <p:cTn id="14" dur="1" fill="hold">
                                          <p:stCondLst>
                                            <p:cond delay="0"/>
                                          </p:stCondLst>
                                        </p:cTn>
                                        <p:tgtEl>
                                          <p:spTgt spid="7">
                                            <p:graphicEl>
                                              <a:dgm id="{838C0D0C-F967-42A5-A2A9-275F56DA8CCB}"/>
                                            </p:graphicEl>
                                          </p:spTgt>
                                        </p:tgtEl>
                                        <p:attrNameLst>
                                          <p:attrName>style.visibility</p:attrName>
                                        </p:attrNameLst>
                                      </p:cBhvr>
                                      <p:to>
                                        <p:strVal val="visible"/>
                                      </p:to>
                                    </p:set>
                                    <p:animEffect transition="in" filter="wipe(up)">
                                      <p:cBhvr>
                                        <p:cTn id="15" dur="500"/>
                                        <p:tgtEl>
                                          <p:spTgt spid="7">
                                            <p:graphicEl>
                                              <a:dgm id="{838C0D0C-F967-42A5-A2A9-275F56DA8CCB}"/>
                                            </p:graphicEl>
                                          </p:spTgt>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22" presetClass="entr" presetSubtype="1" dur="500" fill="hold" grpId="0" nodeType="clickEffect">
                                  <p:stCondLst>
                                    <p:cond delay="0"/>
                                  </p:stCondLst>
                                  <p:childTnLst>
                                    <p:set>
                                      <p:cBhvr>
                                        <p:cTn id="19" dur="1" fill="hold">
                                          <p:stCondLst>
                                            <p:cond delay="0"/>
                                          </p:stCondLst>
                                        </p:cTn>
                                        <p:tgtEl>
                                          <p:spTgt spid="7">
                                            <p:graphicEl>
                                              <a:dgm id="{59753D50-13B5-450B-A0C7-E0F6541FC199}"/>
                                            </p:graphicEl>
                                          </p:spTgt>
                                        </p:tgtEl>
                                        <p:attrNameLst>
                                          <p:attrName>style.visibility</p:attrName>
                                        </p:attrNameLst>
                                      </p:cBhvr>
                                      <p:to>
                                        <p:strVal val="visible"/>
                                      </p:to>
                                    </p:set>
                                    <p:animEffect transition="in" filter="wipe(up)">
                                      <p:cBhvr>
                                        <p:cTn id="20" dur="500"/>
                                        <p:tgtEl>
                                          <p:spTgt spid="7">
                                            <p:graphicEl>
                                              <a:dgm id="{59753D50-13B5-450B-A0C7-E0F6541FC199}"/>
                                            </p:graphicEl>
                                          </p:spTgt>
                                        </p:tgtEl>
                                      </p:cBhvr>
                                    </p:animEffect>
                                  </p:childTnLst>
                                </p:cTn>
                              </p:par>
                              <p:par>
                                <p:cTn id="21" presetID="22" presetClass="entr" presetSubtype="1" dur="500" fill="hold" grpId="0" nodeType="withEffect">
                                  <p:stCondLst>
                                    <p:cond delay="0"/>
                                  </p:stCondLst>
                                  <p:childTnLst>
                                    <p:set>
                                      <p:cBhvr>
                                        <p:cTn id="22" dur="1" fill="hold">
                                          <p:stCondLst>
                                            <p:cond delay="0"/>
                                          </p:stCondLst>
                                        </p:cTn>
                                        <p:tgtEl>
                                          <p:spTgt spid="7">
                                            <p:graphicEl>
                                              <a:dgm id="{501B4934-02D6-4344-9386-97DCB0318BC8}"/>
                                            </p:graphicEl>
                                          </p:spTgt>
                                        </p:tgtEl>
                                        <p:attrNameLst>
                                          <p:attrName>style.visibility</p:attrName>
                                        </p:attrNameLst>
                                      </p:cBhvr>
                                      <p:to>
                                        <p:strVal val="visible"/>
                                      </p:to>
                                    </p:set>
                                    <p:animEffect transition="in" filter="wipe(up)">
                                      <p:cBhvr>
                                        <p:cTn id="23" dur="500"/>
                                        <p:tgtEl>
                                          <p:spTgt spid="7">
                                            <p:graphicEl>
                                              <a:dgm id="{501B4934-02D6-4344-9386-97DCB0318BC8}"/>
                                            </p:graphicEl>
                                          </p:spTgt>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22" presetClass="entr" presetSubtype="1" dur="500" fill="hold" grpId="0" nodeType="clickEffect">
                                  <p:stCondLst>
                                    <p:cond delay="0"/>
                                  </p:stCondLst>
                                  <p:childTnLst>
                                    <p:set>
                                      <p:cBhvr>
                                        <p:cTn id="27" dur="1" fill="hold">
                                          <p:stCondLst>
                                            <p:cond delay="0"/>
                                          </p:stCondLst>
                                        </p:cTn>
                                        <p:tgtEl>
                                          <p:spTgt spid="7">
                                            <p:graphicEl>
                                              <a:dgm id="{F3D7C2D8-2515-4388-AE33-B01F0FC8714E}"/>
                                            </p:graphicEl>
                                          </p:spTgt>
                                        </p:tgtEl>
                                        <p:attrNameLst>
                                          <p:attrName>style.visibility</p:attrName>
                                        </p:attrNameLst>
                                      </p:cBhvr>
                                      <p:to>
                                        <p:strVal val="visible"/>
                                      </p:to>
                                    </p:set>
                                    <p:animEffect transition="in" filter="wipe(up)">
                                      <p:cBhvr>
                                        <p:cTn id="28" dur="500"/>
                                        <p:tgtEl>
                                          <p:spTgt spid="7">
                                            <p:graphicEl>
                                              <a:dgm id="{F3D7C2D8-2515-4388-AE33-B01F0FC8714E}"/>
                                            </p:graphicEl>
                                          </p:spTgt>
                                        </p:tgtEl>
                                      </p:cBhvr>
                                    </p:animEffect>
                                  </p:childTnLst>
                                </p:cTn>
                              </p:par>
                              <p:par>
                                <p:cTn id="29" presetID="22" presetClass="entr" presetSubtype="1" dur="500" fill="hold" grpId="0" nodeType="withEffect">
                                  <p:stCondLst>
                                    <p:cond delay="0"/>
                                  </p:stCondLst>
                                  <p:childTnLst>
                                    <p:set>
                                      <p:cBhvr>
                                        <p:cTn id="30" dur="1" fill="hold">
                                          <p:stCondLst>
                                            <p:cond delay="0"/>
                                          </p:stCondLst>
                                        </p:cTn>
                                        <p:tgtEl>
                                          <p:spTgt spid="7">
                                            <p:graphicEl>
                                              <a:dgm id="{CE563273-4ACA-4193-B453-B54DE706EF46}"/>
                                            </p:graphicEl>
                                          </p:spTgt>
                                        </p:tgtEl>
                                        <p:attrNameLst>
                                          <p:attrName>style.visibility</p:attrName>
                                        </p:attrNameLst>
                                      </p:cBhvr>
                                      <p:to>
                                        <p:strVal val="visible"/>
                                      </p:to>
                                    </p:set>
                                    <p:animEffect transition="in" filter="wipe(up)">
                                      <p:cBhvr>
                                        <p:cTn id="31" dur="500"/>
                                        <p:tgtEl>
                                          <p:spTgt spid="7">
                                            <p:graphicEl>
                                              <a:dgm id="{CE563273-4ACA-4193-B453-B54DE706EF46}"/>
                                            </p:graphicEl>
                                          </p:spTgt>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22" presetClass="entr" presetSubtype="1" dur="500" fill="hold" grpId="0" nodeType="clickEffect">
                                  <p:stCondLst>
                                    <p:cond delay="0"/>
                                  </p:stCondLst>
                                  <p:childTnLst>
                                    <p:set>
                                      <p:cBhvr>
                                        <p:cTn id="35" dur="1" fill="hold">
                                          <p:stCondLst>
                                            <p:cond delay="0"/>
                                          </p:stCondLst>
                                        </p:cTn>
                                        <p:tgtEl>
                                          <p:spTgt spid="7">
                                            <p:graphicEl>
                                              <a:dgm id="{A1BAA6EB-B022-4DFD-9420-8B8FC981D8DC}"/>
                                            </p:graphicEl>
                                          </p:spTgt>
                                        </p:tgtEl>
                                        <p:attrNameLst>
                                          <p:attrName>style.visibility</p:attrName>
                                        </p:attrNameLst>
                                      </p:cBhvr>
                                      <p:to>
                                        <p:strVal val="visible"/>
                                      </p:to>
                                    </p:set>
                                    <p:animEffect transition="in" filter="wipe(up)">
                                      <p:cBhvr>
                                        <p:cTn id="36" dur="500"/>
                                        <p:tgtEl>
                                          <p:spTgt spid="7">
                                            <p:graphicEl>
                                              <a:dgm id="{A1BAA6EB-B022-4DFD-9420-8B8FC981D8DC}"/>
                                            </p:graphicEl>
                                          </p:spTgt>
                                        </p:tgtEl>
                                      </p:cBhvr>
                                    </p:animEffect>
                                  </p:childTnLst>
                                </p:cTn>
                              </p:par>
                              <p:par>
                                <p:cTn id="37" presetID="22" presetClass="entr" presetSubtype="1" dur="500" fill="hold" grpId="0" nodeType="withEffect">
                                  <p:stCondLst>
                                    <p:cond delay="0"/>
                                  </p:stCondLst>
                                  <p:childTnLst>
                                    <p:set>
                                      <p:cBhvr>
                                        <p:cTn id="38" dur="1" fill="hold">
                                          <p:stCondLst>
                                            <p:cond delay="0"/>
                                          </p:stCondLst>
                                        </p:cTn>
                                        <p:tgtEl>
                                          <p:spTgt spid="7">
                                            <p:graphicEl>
                                              <a:dgm id="{395A9B18-4997-4BB0-A1A3-6A8B092B5B12}"/>
                                            </p:graphicEl>
                                          </p:spTgt>
                                        </p:tgtEl>
                                        <p:attrNameLst>
                                          <p:attrName>style.visibility</p:attrName>
                                        </p:attrNameLst>
                                      </p:cBhvr>
                                      <p:to>
                                        <p:strVal val="visible"/>
                                      </p:to>
                                    </p:set>
                                    <p:animEffect transition="in" filter="wipe(up)">
                                      <p:cBhvr>
                                        <p:cTn id="39" dur="500"/>
                                        <p:tgtEl>
                                          <p:spTgt spid="7">
                                            <p:graphicEl>
                                              <a:dgm id="{395A9B18-4997-4BB0-A1A3-6A8B092B5B12}"/>
                                            </p:graphicEl>
                                          </p:spTgt>
                                        </p:tgtEl>
                                      </p:cBhvr>
                                    </p:animEffect>
                                  </p:childTnLst>
                                </p:cTn>
                              </p:par>
                            </p:childTnLst>
                          </p:cTn>
                        </p:par>
                      </p:childTnLst>
                    </p:cTn>
                  </p:par>
                  <p:par>
                    <p:cTn id="40" fill="hold" nodeType="clickPar">
                      <p:stCondLst>
                        <p:cond delay="indefinite"/>
                      </p:stCondLst>
                      <p:childTnLst>
                        <p:par>
                          <p:cTn id="41" fill="hold">
                            <p:stCondLst>
                              <p:cond delay="0"/>
                            </p:stCondLst>
                            <p:childTnLst>
                              <p:par>
                                <p:cTn id="42" presetID="22" presetClass="entr" presetSubtype="1" dur="500" fill="hold" grpId="0" nodeType="clickEffect">
                                  <p:stCondLst>
                                    <p:cond delay="0"/>
                                  </p:stCondLst>
                                  <p:childTnLst>
                                    <p:set>
                                      <p:cBhvr>
                                        <p:cTn id="43" dur="1" fill="hold">
                                          <p:stCondLst>
                                            <p:cond delay="0"/>
                                          </p:stCondLst>
                                        </p:cTn>
                                        <p:tgtEl>
                                          <p:spTgt spid="7">
                                            <p:graphicEl>
                                              <a:dgm id="{20132F3A-4C84-49A6-B227-D799F27902AA}"/>
                                            </p:graphicEl>
                                          </p:spTgt>
                                        </p:tgtEl>
                                        <p:attrNameLst>
                                          <p:attrName>style.visibility</p:attrName>
                                        </p:attrNameLst>
                                      </p:cBhvr>
                                      <p:to>
                                        <p:strVal val="visible"/>
                                      </p:to>
                                    </p:set>
                                    <p:animEffect transition="in" filter="wipe(up)">
                                      <p:cBhvr>
                                        <p:cTn id="44" dur="500"/>
                                        <p:tgtEl>
                                          <p:spTgt spid="7">
                                            <p:graphicEl>
                                              <a:dgm id="{20132F3A-4C84-49A6-B227-D799F27902AA}"/>
                                            </p:graphicEl>
                                          </p:spTgt>
                                        </p:tgtEl>
                                      </p:cBhvr>
                                    </p:animEffect>
                                  </p:childTnLst>
                                </p:cTn>
                              </p:par>
                              <p:par>
                                <p:cTn id="45" presetID="22" presetClass="entr" presetSubtype="1" dur="500" fill="hold" grpId="0" nodeType="withEffect">
                                  <p:stCondLst>
                                    <p:cond delay="0"/>
                                  </p:stCondLst>
                                  <p:childTnLst>
                                    <p:set>
                                      <p:cBhvr>
                                        <p:cTn id="46" dur="1" fill="hold">
                                          <p:stCondLst>
                                            <p:cond delay="0"/>
                                          </p:stCondLst>
                                        </p:cTn>
                                        <p:tgtEl>
                                          <p:spTgt spid="7">
                                            <p:graphicEl>
                                              <a:dgm id="{0C54166C-7BA9-4ED8-8947-40DD0A1D62E4}"/>
                                            </p:graphicEl>
                                          </p:spTgt>
                                        </p:tgtEl>
                                        <p:attrNameLst>
                                          <p:attrName>style.visibility</p:attrName>
                                        </p:attrNameLst>
                                      </p:cBhvr>
                                      <p:to>
                                        <p:strVal val="visible"/>
                                      </p:to>
                                    </p:set>
                                    <p:animEffect transition="in" filter="wipe(up)">
                                      <p:cBhvr>
                                        <p:cTn id="47" dur="500"/>
                                        <p:tgtEl>
                                          <p:spTgt spid="7">
                                            <p:graphicEl>
                                              <a:dgm id="{0C54166C-7BA9-4ED8-8947-40DD0A1D62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418576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二、销售人员的薪酬方案类型</a:t>
            </a:r>
            <a:endParaRPr lang="zh-CN" altLang="en-US" sz="2400" b="1"/>
          </a:p>
        </p:txBody>
      </p:sp>
      <p:sp>
        <p:nvSpPr>
          <p:cNvPr id="9" name="TextBox 8"/>
          <p:cNvSpPr txBox="1"/>
          <p:nvPr/>
        </p:nvSpPr>
        <p:spPr>
          <a:xfrm>
            <a:off x="1199456" y="1822680"/>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纯佣金制</a:t>
            </a:r>
            <a:endParaRPr lang="zh-CN" altLang="en-US" sz="2000" b="1">
              <a:solidFill>
                <a:srgbClr val="FF0000"/>
              </a:solidFill>
            </a:endParaRPr>
          </a:p>
        </p:txBody>
      </p:sp>
      <p:graphicFrame>
        <p:nvGraphicFramePr>
          <p:cNvPr id="2" name="表格 1"/>
          <p:cNvGraphicFramePr>
            <a:graphicFrameLocks noGrp="1"/>
          </p:cNvGraphicFramePr>
          <p:nvPr/>
        </p:nvGraphicFramePr>
        <p:xfrm>
          <a:off x="670718" y="2528140"/>
          <a:ext cx="10850563" cy="2380036"/>
        </p:xfrm>
        <a:graphic>
          <a:graphicData uri="http://schemas.openxmlformats.org/drawingml/2006/table">
            <a:tbl>
              <a:tblPr>
                <a:tableStyleId>{5C22544A-7EE6-4342-B048-85BDC9FD1C3A}</a:tableStyleId>
              </a:tblPr>
              <a:tblGrid>
                <a:gridCol w="4764576"/>
                <a:gridCol w="3298354"/>
                <a:gridCol w="2787633"/>
              </a:tblGrid>
              <a:tr h="476007">
                <a:tc>
                  <a:txBody>
                    <a:bodyPr vert="horz" wrap="square"/>
                    <a:lstStyle/>
                    <a:p>
                      <a:pPr algn="ctr">
                        <a:lnSpc>
                          <a:spcPct val="100000"/>
                        </a:lnSpc>
                        <a:spcAft>
                          <a:spcPct val="0"/>
                        </a:spcAft>
                      </a:pPr>
                      <a:r>
                        <a:rPr lang="zh-CN" sz="1800" b="1">
                          <a:effectLst/>
                        </a:rPr>
                        <a:t>薪酬构成</a:t>
                      </a:r>
                      <a:endParaRPr lang="zh-CN" sz="24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gridSpan="2">
                  <a:txBody>
                    <a:bodyPr vert="horz" wrap="square"/>
                    <a:lstStyle/>
                    <a:p>
                      <a:pPr algn="ctr">
                        <a:lnSpc>
                          <a:spcPct val="100000"/>
                        </a:lnSpc>
                        <a:spcAft>
                          <a:spcPct val="0"/>
                        </a:spcAft>
                      </a:pPr>
                      <a:r>
                        <a:rPr lang="zh-CN" sz="1800" b="1">
                          <a:effectLst/>
                        </a:rPr>
                        <a:t>佣金计算方式</a:t>
                      </a:r>
                      <a:endParaRPr lang="zh-CN" sz="24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hMerge="1">
                  <a:txBody>
                    <a:bodyPr vert="horz" wrap="square"/>
                    <a:lstStyle/>
                    <a:p/>
                  </a:txBody>
                  <a:tcPr/>
                </a:tc>
              </a:tr>
              <a:tr h="476007">
                <a:tc rowSpan="3">
                  <a:txBody>
                    <a:bodyPr vert="horz" wrap="square"/>
                    <a:lstStyle/>
                    <a:p>
                      <a:pPr algn="l">
                        <a:lnSpc>
                          <a:spcPct val="100000"/>
                        </a:lnSpc>
                        <a:spcAft>
                          <a:spcPct val="0"/>
                        </a:spcAft>
                      </a:pPr>
                      <a:r>
                        <a:rPr lang="zh-CN" sz="1200">
                          <a:effectLst/>
                        </a:rPr>
                        <a:t>●</a:t>
                      </a:r>
                      <a:r>
                        <a:rPr lang="zh-CN" sz="1800">
                          <a:effectLst/>
                        </a:rPr>
                        <a:t> 基本薪酬：零</a:t>
                      </a:r>
                      <a:endParaRPr lang="zh-CN" sz="2400">
                        <a:effectLst/>
                      </a:endParaRPr>
                    </a:p>
                    <a:p>
                      <a:pPr algn="l">
                        <a:lnSpc>
                          <a:spcPct val="100000"/>
                        </a:lnSpc>
                        <a:spcAft>
                          <a:spcPct val="0"/>
                        </a:spcAft>
                      </a:pPr>
                      <a:r>
                        <a:rPr lang="zh-CN" sz="1200">
                          <a:effectLst/>
                        </a:rPr>
                        <a:t>●</a:t>
                      </a:r>
                      <a:r>
                        <a:rPr lang="zh-CN" sz="1800">
                          <a:effectLst/>
                        </a:rPr>
                        <a:t> 目标佣金：</a:t>
                      </a:r>
                      <a:r>
                        <a:rPr lang="en-US" sz="1800">
                          <a:effectLst/>
                        </a:rPr>
                        <a:t>6</a:t>
                      </a:r>
                      <a:r>
                        <a:rPr lang="zh-CN" sz="1800">
                          <a:effectLst/>
                        </a:rPr>
                        <a:t>万元</a:t>
                      </a:r>
                      <a:r>
                        <a:rPr lang="en-US" sz="1800">
                          <a:effectLst/>
                        </a:rPr>
                        <a:t>/</a:t>
                      </a:r>
                      <a:r>
                        <a:rPr lang="zh-CN" sz="1800">
                          <a:effectLst/>
                        </a:rPr>
                        <a:t>年，每月根据实际销售业绩浮动计发</a:t>
                      </a:r>
                      <a:endParaRPr lang="zh-CN" sz="2400">
                        <a:effectLst/>
                      </a:endParaRPr>
                    </a:p>
                    <a:p>
                      <a:pPr algn="l">
                        <a:lnSpc>
                          <a:spcPct val="100000"/>
                        </a:lnSpc>
                        <a:spcAft>
                          <a:spcPct val="0"/>
                        </a:spcAft>
                      </a:pPr>
                      <a:r>
                        <a:rPr lang="zh-CN" sz="1200">
                          <a:effectLst/>
                        </a:rPr>
                        <a:t>●</a:t>
                      </a:r>
                      <a:r>
                        <a:rPr lang="zh-CN" sz="1800">
                          <a:effectLst/>
                        </a:rPr>
                        <a:t> 目标薪酬：</a:t>
                      </a:r>
                      <a:r>
                        <a:rPr lang="en-US" sz="1800">
                          <a:effectLst/>
                        </a:rPr>
                        <a:t>6</a:t>
                      </a:r>
                      <a:r>
                        <a:rPr lang="zh-CN" sz="1800">
                          <a:effectLst/>
                        </a:rPr>
                        <a:t>万元</a:t>
                      </a:r>
                      <a:r>
                        <a:rPr lang="en-US" sz="1800">
                          <a:effectLst/>
                        </a:rPr>
                        <a:t>/</a:t>
                      </a:r>
                      <a:r>
                        <a:rPr lang="zh-CN" sz="1800">
                          <a:effectLst/>
                        </a:rPr>
                        <a:t>年，上不封顶　</a:t>
                      </a:r>
                      <a:endParaRPr lang="zh-CN" sz="2400">
                        <a:solidFill>
                          <a:srgbClr val="000000"/>
                        </a:solidFill>
                        <a:effectLst/>
                        <a:latin typeface="NEU-BZ-S92"/>
                        <a:ea typeface="方正书宋_GBK"/>
                        <a:cs typeface="Times New Roman" panose="02020603050405020304"/>
                      </a:endParaRPr>
                    </a:p>
                  </a:txBody>
                  <a:tcPr marL="66675" marR="66675" marT="0" marB="0" anchor="ctr"/>
                </a:tc>
                <a:tc>
                  <a:txBody>
                    <a:bodyPr vert="horz" wrap="square"/>
                    <a:lstStyle/>
                    <a:p>
                      <a:pPr algn="ctr">
                        <a:lnSpc>
                          <a:spcPct val="100000"/>
                        </a:lnSpc>
                        <a:spcAft>
                          <a:spcPct val="0"/>
                        </a:spcAft>
                      </a:pPr>
                      <a:r>
                        <a:rPr lang="zh-CN" sz="1800">
                          <a:effectLst/>
                        </a:rPr>
                        <a:t>实际完成销售目标的百分比</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800">
                          <a:effectLst/>
                        </a:rPr>
                        <a:t>佣金占销售额的百分比</a:t>
                      </a:r>
                      <a:endParaRPr lang="zh-CN" sz="2400">
                        <a:solidFill>
                          <a:srgbClr val="000000"/>
                        </a:solidFill>
                        <a:effectLst/>
                        <a:latin typeface="NEU-BZ-S92"/>
                        <a:ea typeface="方正书宋_GBK"/>
                        <a:cs typeface="Times New Roman" panose="02020603050405020304"/>
                      </a:endParaRPr>
                    </a:p>
                  </a:txBody>
                  <a:tcPr marL="0" marR="0" marT="0" marB="0" anchor="ctr"/>
                </a:tc>
              </a:tr>
              <a:tr h="476007">
                <a:tc vMerge="1">
                  <a:txBody>
                    <a:bodyPr vert="horz" wrap="square"/>
                    <a:lstStyle/>
                    <a:p/>
                  </a:txBody>
                  <a:tcPr/>
                </a:tc>
                <a:tc>
                  <a:txBody>
                    <a:bodyPr vert="horz" wrap="square"/>
                    <a:lstStyle/>
                    <a:p>
                      <a:pPr algn="ctr">
                        <a:lnSpc>
                          <a:spcPct val="100000"/>
                        </a:lnSpc>
                        <a:spcAft>
                          <a:spcPct val="0"/>
                        </a:spcAft>
                      </a:pPr>
                      <a:r>
                        <a:rPr lang="en-US" sz="1800">
                          <a:effectLst/>
                        </a:rPr>
                        <a:t>0~100%</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5%</a:t>
                      </a:r>
                      <a:endParaRPr lang="zh-CN" sz="2400">
                        <a:solidFill>
                          <a:srgbClr val="000000"/>
                        </a:solidFill>
                        <a:effectLst/>
                        <a:latin typeface="NEU-BZ-S92"/>
                        <a:ea typeface="方正书宋_GBK"/>
                        <a:cs typeface="Times New Roman" panose="02020603050405020304"/>
                      </a:endParaRPr>
                    </a:p>
                  </a:txBody>
                  <a:tcPr marL="0" marR="0" marT="0" marB="0" anchor="ctr"/>
                </a:tc>
              </a:tr>
              <a:tr h="952015">
                <a:tc vMerge="1">
                  <a:txBody>
                    <a:bodyPr vert="horz" wrap="square"/>
                    <a:lstStyle/>
                    <a:p/>
                  </a:txBody>
                  <a:tcPr/>
                </a:tc>
                <a:tc>
                  <a:txBody>
                    <a:bodyPr vert="horz" wrap="square"/>
                    <a:lstStyle/>
                    <a:p>
                      <a:pPr algn="ctr">
                        <a:lnSpc>
                          <a:spcPct val="100000"/>
                        </a:lnSpc>
                        <a:spcAft>
                          <a:spcPct val="0"/>
                        </a:spcAft>
                      </a:pPr>
                      <a:r>
                        <a:rPr lang="zh-CN" sz="1800">
                          <a:effectLst/>
                        </a:rPr>
                        <a:t>超过</a:t>
                      </a:r>
                      <a:r>
                        <a:rPr lang="en-US" sz="1800">
                          <a:effectLst/>
                        </a:rPr>
                        <a:t>100%</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8%</a:t>
                      </a:r>
                      <a:endParaRPr lang="zh-CN" sz="2400">
                        <a:solidFill>
                          <a:srgbClr val="000000"/>
                        </a:solidFill>
                        <a:effectLst/>
                        <a:latin typeface="NEU-BZ-S92"/>
                        <a:ea typeface="方正书宋_GBK"/>
                        <a:cs typeface="Times New Roman" panose="02020603050405020304"/>
                      </a:endParaRPr>
                    </a:p>
                  </a:txBody>
                  <a:tcPr marL="0" marR="0" marT="0" marB="0" anchor="ctr"/>
                </a:tc>
              </a:tr>
            </a:tbl>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50"/>
                                        <p:tgtEl>
                                          <p:spTgt spid="9"/>
                                        </p:tgtEl>
                                      </p:cBhvr>
                                    </p:animEffect>
                                    <p:anim calcmode="lin" valueType="num">
                                      <p:cBhvr>
                                        <p:cTn id="8" dur="250" fill="hold"/>
                                        <p:tgtEl>
                                          <p:spTgt spid="9"/>
                                        </p:tgtEl>
                                        <p:attrNameLst>
                                          <p:attrName>ppt_x</p:attrName>
                                        </p:attrNameLst>
                                      </p:cBhvr>
                                      <p:tavLst>
                                        <p:tav tm="0">
                                          <p:val>
                                            <p:strVal val="#ppt_x"/>
                                          </p:val>
                                        </p:tav>
                                        <p:tav tm="100000">
                                          <p:val>
                                            <p:strVal val="#ppt_x"/>
                                          </p:val>
                                        </p:tav>
                                      </p:tavLst>
                                    </p:anim>
                                    <p:anim calcmode="lin" valueType="num">
                                      <p:cBhvr>
                                        <p:cTn id="9" dur="25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1" dur="50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up)">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418576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二、销售人员的薪酬方案类型</a:t>
            </a:r>
            <a:endParaRPr lang="zh-CN" altLang="en-US" sz="2400" b="1"/>
          </a:p>
        </p:txBody>
      </p:sp>
      <p:sp>
        <p:nvSpPr>
          <p:cNvPr id="9" name="TextBox 8"/>
          <p:cNvSpPr txBox="1"/>
          <p:nvPr/>
        </p:nvSpPr>
        <p:spPr>
          <a:xfrm>
            <a:off x="1199456" y="1822680"/>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基本薪酬加直接佣金制</a:t>
            </a:r>
            <a:endParaRPr lang="zh-CN" altLang="en-US" sz="2000" b="1">
              <a:solidFill>
                <a:srgbClr val="FF0000"/>
              </a:solidFill>
            </a:endParaRPr>
          </a:p>
        </p:txBody>
      </p:sp>
      <p:graphicFrame>
        <p:nvGraphicFramePr>
          <p:cNvPr id="7" name="表格 6"/>
          <p:cNvGraphicFramePr>
            <a:graphicFrameLocks noGrp="1"/>
          </p:cNvGraphicFramePr>
          <p:nvPr/>
        </p:nvGraphicFramePr>
        <p:xfrm>
          <a:off x="670719" y="2510211"/>
          <a:ext cx="10850562" cy="2454803"/>
        </p:xfrm>
        <a:graphic>
          <a:graphicData uri="http://schemas.openxmlformats.org/drawingml/2006/table">
            <a:tbl>
              <a:tblPr>
                <a:tableStyleId>{5C22544A-7EE6-4342-B048-85BDC9FD1C3A}</a:tableStyleId>
              </a:tblPr>
              <a:tblGrid>
                <a:gridCol w="5139204"/>
                <a:gridCol w="1815353"/>
                <a:gridCol w="1465730"/>
                <a:gridCol w="1317812"/>
                <a:gridCol w="1112463"/>
              </a:tblGrid>
              <a:tr h="501930">
                <a:tc>
                  <a:txBody>
                    <a:bodyPr vert="horz" wrap="square"/>
                    <a:lstStyle/>
                    <a:p>
                      <a:pPr algn="ctr">
                        <a:lnSpc>
                          <a:spcPct val="100000"/>
                        </a:lnSpc>
                        <a:spcAft>
                          <a:spcPct val="0"/>
                        </a:spcAft>
                      </a:pPr>
                      <a:r>
                        <a:rPr lang="zh-CN" sz="1800" b="1">
                          <a:effectLst/>
                        </a:rPr>
                        <a:t>薪酬构成</a:t>
                      </a:r>
                      <a:endParaRPr lang="zh-CN" sz="24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gridSpan="4">
                  <a:txBody>
                    <a:bodyPr vert="horz" wrap="square"/>
                    <a:lstStyle/>
                    <a:p>
                      <a:pPr algn="ctr">
                        <a:lnSpc>
                          <a:spcPct val="100000"/>
                        </a:lnSpc>
                        <a:spcAft>
                          <a:spcPct val="0"/>
                        </a:spcAft>
                      </a:pPr>
                      <a:r>
                        <a:rPr lang="zh-CN" sz="1800" b="1">
                          <a:effectLst/>
                        </a:rPr>
                        <a:t>佣金计算方式</a:t>
                      </a:r>
                      <a:endParaRPr lang="zh-CN" sz="24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hMerge="1">
                  <a:txBody>
                    <a:bodyPr vert="horz" wrap="square"/>
                    <a:lstStyle/>
                    <a:p/>
                  </a:txBody>
                  <a:tcPr/>
                </a:tc>
                <a:tc hMerge="1">
                  <a:txBody>
                    <a:bodyPr vert="horz" wrap="square"/>
                    <a:lstStyle/>
                    <a:p/>
                  </a:txBody>
                  <a:tcPr/>
                </a:tc>
                <a:tc hMerge="1">
                  <a:txBody>
                    <a:bodyPr vert="horz" wrap="square"/>
                    <a:lstStyle/>
                    <a:p/>
                  </a:txBody>
                  <a:tcPr/>
                </a:tc>
              </a:tr>
              <a:tr h="781393">
                <a:tc rowSpan="4">
                  <a:txBody>
                    <a:bodyPr vert="horz" wrap="square"/>
                    <a:lstStyle/>
                    <a:p>
                      <a:pPr>
                        <a:lnSpc>
                          <a:spcPct val="100000"/>
                        </a:lnSpc>
                        <a:spcAft>
                          <a:spcPct val="0"/>
                        </a:spcAft>
                      </a:pPr>
                      <a:r>
                        <a:rPr lang="zh-CN" sz="1200">
                          <a:effectLst/>
                        </a:rPr>
                        <a:t>●</a:t>
                      </a:r>
                      <a:r>
                        <a:rPr lang="zh-CN" sz="1800">
                          <a:effectLst/>
                        </a:rPr>
                        <a:t> 基本薪酬：</a:t>
                      </a:r>
                      <a:r>
                        <a:rPr lang="en-US" sz="1800">
                          <a:effectLst/>
                        </a:rPr>
                        <a:t>3</a:t>
                      </a:r>
                      <a:r>
                        <a:rPr lang="zh-CN" sz="1800">
                          <a:effectLst/>
                        </a:rPr>
                        <a:t>万元</a:t>
                      </a:r>
                      <a:r>
                        <a:rPr lang="en-US" sz="1800">
                          <a:effectLst/>
                        </a:rPr>
                        <a:t>/</a:t>
                      </a:r>
                      <a:r>
                        <a:rPr lang="zh-CN" sz="1800">
                          <a:effectLst/>
                        </a:rPr>
                        <a:t>年</a:t>
                      </a:r>
                      <a:endParaRPr lang="zh-CN" sz="2400">
                        <a:effectLst/>
                      </a:endParaRPr>
                    </a:p>
                    <a:p>
                      <a:pPr>
                        <a:lnSpc>
                          <a:spcPct val="100000"/>
                        </a:lnSpc>
                        <a:spcAft>
                          <a:spcPct val="0"/>
                        </a:spcAft>
                      </a:pPr>
                      <a:r>
                        <a:rPr lang="zh-CN" sz="1200">
                          <a:effectLst/>
                        </a:rPr>
                        <a:t>●</a:t>
                      </a:r>
                      <a:r>
                        <a:rPr lang="zh-CN" sz="1800">
                          <a:effectLst/>
                        </a:rPr>
                        <a:t> 目标佣金：</a:t>
                      </a:r>
                      <a:r>
                        <a:rPr lang="en-US" sz="1800">
                          <a:effectLst/>
                        </a:rPr>
                        <a:t>3</a:t>
                      </a:r>
                      <a:r>
                        <a:rPr lang="zh-CN" sz="1800">
                          <a:effectLst/>
                        </a:rPr>
                        <a:t>万元</a:t>
                      </a:r>
                      <a:r>
                        <a:rPr lang="en-US" sz="1800">
                          <a:effectLst/>
                        </a:rPr>
                        <a:t>/</a:t>
                      </a:r>
                      <a:r>
                        <a:rPr lang="zh-CN" sz="1800">
                          <a:effectLst/>
                        </a:rPr>
                        <a:t>年，每月根据实际销售业绩浮动计发</a:t>
                      </a:r>
                      <a:endParaRPr lang="zh-CN" sz="2400">
                        <a:effectLst/>
                      </a:endParaRPr>
                    </a:p>
                    <a:p>
                      <a:pPr>
                        <a:lnSpc>
                          <a:spcPct val="100000"/>
                        </a:lnSpc>
                        <a:spcAft>
                          <a:spcPct val="0"/>
                        </a:spcAft>
                      </a:pPr>
                      <a:r>
                        <a:rPr lang="zh-CN" sz="1200">
                          <a:effectLst/>
                        </a:rPr>
                        <a:t>●</a:t>
                      </a:r>
                      <a:r>
                        <a:rPr lang="zh-CN" sz="1800">
                          <a:effectLst/>
                        </a:rPr>
                        <a:t> 目标薪酬：</a:t>
                      </a:r>
                      <a:r>
                        <a:rPr lang="en-US" sz="1800">
                          <a:effectLst/>
                        </a:rPr>
                        <a:t>6</a:t>
                      </a:r>
                      <a:r>
                        <a:rPr lang="zh-CN" sz="1800">
                          <a:effectLst/>
                        </a:rPr>
                        <a:t>万元</a:t>
                      </a:r>
                      <a:r>
                        <a:rPr lang="en-US" sz="1800">
                          <a:effectLst/>
                        </a:rPr>
                        <a:t>/</a:t>
                      </a:r>
                      <a:r>
                        <a:rPr lang="zh-CN" sz="1800">
                          <a:effectLst/>
                        </a:rPr>
                        <a:t>年，上不封顶</a:t>
                      </a:r>
                      <a:endParaRPr lang="zh-CN" sz="2400">
                        <a:solidFill>
                          <a:srgbClr val="000000"/>
                        </a:solidFill>
                        <a:effectLst/>
                        <a:latin typeface="NEU-BZ-S92"/>
                        <a:ea typeface="方正书宋_GBK"/>
                        <a:cs typeface="Times New Roman" panose="02020603050405020304"/>
                      </a:endParaRPr>
                    </a:p>
                  </a:txBody>
                  <a:tcPr marL="66675" marR="66675" marT="0" marB="0" anchor="ctr"/>
                </a:tc>
                <a:tc>
                  <a:txBody>
                    <a:bodyPr vert="horz" wrap="square"/>
                    <a:lstStyle/>
                    <a:p>
                      <a:pPr algn="ctr">
                        <a:lnSpc>
                          <a:spcPct val="100000"/>
                        </a:lnSpc>
                        <a:spcAft>
                          <a:spcPct val="0"/>
                        </a:spcAft>
                      </a:pPr>
                      <a:r>
                        <a:rPr lang="zh-CN" sz="1800">
                          <a:effectLst/>
                        </a:rPr>
                        <a:t>实际完成销售目标的百分比</a:t>
                      </a:r>
                      <a:endParaRPr lang="zh-CN" sz="2400">
                        <a:solidFill>
                          <a:srgbClr val="000000"/>
                        </a:solidFill>
                        <a:effectLst/>
                        <a:latin typeface="NEU-BZ-S92"/>
                        <a:ea typeface="方正书宋_GBK"/>
                        <a:cs typeface="Times New Roman" panose="02020603050405020304"/>
                      </a:endParaRPr>
                    </a:p>
                  </a:txBody>
                  <a:tcPr marL="0" marR="0" marT="0" marB="0" anchor="ctr"/>
                </a:tc>
                <a:tc gridSpan="3">
                  <a:txBody>
                    <a:bodyPr vert="horz" wrap="square"/>
                    <a:lstStyle/>
                    <a:p>
                      <a:pPr algn="ctr">
                        <a:lnSpc>
                          <a:spcPct val="100000"/>
                        </a:lnSpc>
                        <a:spcAft>
                          <a:spcPct val="0"/>
                        </a:spcAft>
                      </a:pPr>
                      <a:r>
                        <a:rPr lang="zh-CN" sz="1800">
                          <a:effectLst/>
                        </a:rPr>
                        <a:t>佣金占销售额的百分比</a:t>
                      </a:r>
                      <a:endParaRPr lang="zh-CN" sz="2400">
                        <a:solidFill>
                          <a:srgbClr val="000000"/>
                        </a:solidFill>
                        <a:effectLst/>
                        <a:latin typeface="NEU-BZ-S92"/>
                        <a:ea typeface="方正书宋_GBK"/>
                        <a:cs typeface="Times New Roman" panose="02020603050405020304"/>
                      </a:endParaRPr>
                    </a:p>
                  </a:txBody>
                  <a:tcPr marL="0" marR="0" marT="0" marB="0" anchor="ctr"/>
                </a:tc>
                <a:tc hMerge="1">
                  <a:txBody>
                    <a:bodyPr vert="horz" wrap="square"/>
                    <a:lstStyle/>
                    <a:p/>
                  </a:txBody>
                  <a:tcPr/>
                </a:tc>
                <a:tc hMerge="1">
                  <a:txBody>
                    <a:bodyPr vert="horz" wrap="square"/>
                    <a:lstStyle/>
                    <a:p/>
                  </a:txBody>
                  <a:tcPr/>
                </a:tc>
              </a:tr>
              <a:tr h="391306">
                <a:tc vMerge="1">
                  <a:txBody>
                    <a:bodyPr vert="horz" wrap="square"/>
                    <a:lstStyle/>
                    <a:p/>
                  </a:txBody>
                  <a:tcPr/>
                </a:tc>
                <a:tc>
                  <a:txBody>
                    <a:bodyPr vert="horz" wrap="square"/>
                    <a:lstStyle/>
                    <a:p>
                      <a:pPr algn="ctr">
                        <a:lnSpc>
                          <a:spcPct val="100000"/>
                        </a:lnSpc>
                        <a:spcAft>
                          <a:spcPct val="0"/>
                        </a:spcAft>
                      </a:pPr>
                      <a:r>
                        <a:rPr lang="en-US" sz="1800">
                          <a:effectLst/>
                        </a:rPr>
                        <a:t>0~100%</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800">
                          <a:effectLst/>
                        </a:rPr>
                        <a:t>产品</a:t>
                      </a:r>
                      <a:r>
                        <a:rPr lang="en-US" sz="1800">
                          <a:effectLst/>
                        </a:rPr>
                        <a:t>A</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800">
                          <a:effectLst/>
                        </a:rPr>
                        <a:t>产品</a:t>
                      </a:r>
                      <a:r>
                        <a:rPr lang="en-US" sz="1800">
                          <a:effectLst/>
                        </a:rPr>
                        <a:t>B</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800">
                          <a:effectLst/>
                        </a:rPr>
                        <a:t>产品</a:t>
                      </a:r>
                      <a:r>
                        <a:rPr lang="en-US" sz="1800">
                          <a:effectLst/>
                        </a:rPr>
                        <a:t>C</a:t>
                      </a:r>
                      <a:endParaRPr lang="zh-CN" sz="2400">
                        <a:solidFill>
                          <a:srgbClr val="000000"/>
                        </a:solidFill>
                        <a:effectLst/>
                        <a:latin typeface="NEU-BZ-S92"/>
                        <a:ea typeface="方正书宋_GBK"/>
                        <a:cs typeface="Times New Roman" panose="02020603050405020304"/>
                      </a:endParaRPr>
                    </a:p>
                  </a:txBody>
                  <a:tcPr marL="0" marR="0" marT="0" marB="0" anchor="ctr"/>
                </a:tc>
              </a:tr>
              <a:tr h="390087">
                <a:tc vMerge="1">
                  <a:txBody>
                    <a:bodyPr vert="horz" wrap="square"/>
                    <a:lstStyle/>
                    <a:p/>
                  </a:txBody>
                  <a:tcPr/>
                </a:tc>
                <a:tc rowSpan="2">
                  <a:txBody>
                    <a:bodyPr vert="horz" wrap="square"/>
                    <a:lstStyle/>
                    <a:p>
                      <a:pPr algn="ctr">
                        <a:lnSpc>
                          <a:spcPct val="100000"/>
                        </a:lnSpc>
                        <a:spcAft>
                          <a:spcPct val="0"/>
                        </a:spcAft>
                      </a:pPr>
                      <a:r>
                        <a:rPr lang="zh-CN" sz="1800">
                          <a:effectLst/>
                        </a:rPr>
                        <a:t>超过</a:t>
                      </a:r>
                      <a:r>
                        <a:rPr lang="en-US" sz="1800">
                          <a:effectLst/>
                        </a:rPr>
                        <a:t>100%</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3%</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5%</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8%</a:t>
                      </a:r>
                      <a:endParaRPr lang="zh-CN" sz="2400">
                        <a:solidFill>
                          <a:srgbClr val="000000"/>
                        </a:solidFill>
                        <a:effectLst/>
                        <a:latin typeface="NEU-BZ-S92"/>
                        <a:ea typeface="方正书宋_GBK"/>
                        <a:cs typeface="Times New Roman" panose="02020603050405020304"/>
                      </a:endParaRPr>
                    </a:p>
                  </a:txBody>
                  <a:tcPr marL="0" marR="0" marT="0" marB="0" anchor="ctr"/>
                </a:tc>
              </a:tr>
              <a:tr h="390087">
                <a:tc vMerge="1">
                  <a:txBody>
                    <a:bodyPr vert="horz" wrap="square"/>
                    <a:lstStyle/>
                    <a:p/>
                  </a:txBody>
                  <a:tcPr/>
                </a:tc>
                <a:tc vMerge="1">
                  <a:txBody>
                    <a:bodyPr vert="horz" wrap="square"/>
                    <a:lstStyle/>
                    <a:p/>
                  </a:txBody>
                  <a:tcPr/>
                </a:tc>
                <a:tc>
                  <a:txBody>
                    <a:bodyPr vert="horz" wrap="square"/>
                    <a:lstStyle/>
                    <a:p>
                      <a:pPr algn="ctr">
                        <a:lnSpc>
                          <a:spcPct val="100000"/>
                        </a:lnSpc>
                        <a:spcAft>
                          <a:spcPct val="0"/>
                        </a:spcAft>
                      </a:pPr>
                      <a:r>
                        <a:rPr lang="en-US" sz="1800">
                          <a:effectLst/>
                        </a:rPr>
                        <a:t>5%</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9%</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12%</a:t>
                      </a:r>
                      <a:endParaRPr lang="zh-CN" sz="2400">
                        <a:solidFill>
                          <a:srgbClr val="000000"/>
                        </a:solidFill>
                        <a:effectLst/>
                        <a:latin typeface="NEU-BZ-S92"/>
                        <a:ea typeface="方正书宋_GBK"/>
                        <a:cs typeface="Times New Roman" panose="02020603050405020304"/>
                      </a:endParaRPr>
                    </a:p>
                  </a:txBody>
                  <a:tcPr marL="0" marR="0" marT="0" marB="0" anchor="ctr"/>
                </a:tc>
              </a:tr>
            </a:tbl>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50"/>
                                        <p:tgtEl>
                                          <p:spTgt spid="9"/>
                                        </p:tgtEl>
                                      </p:cBhvr>
                                    </p:animEffect>
                                    <p:anim calcmode="lin" valueType="num">
                                      <p:cBhvr>
                                        <p:cTn id="8" dur="250" fill="hold"/>
                                        <p:tgtEl>
                                          <p:spTgt spid="9"/>
                                        </p:tgtEl>
                                        <p:attrNameLst>
                                          <p:attrName>ppt_x</p:attrName>
                                        </p:attrNameLst>
                                      </p:cBhvr>
                                      <p:tavLst>
                                        <p:tav tm="0">
                                          <p:val>
                                            <p:strVal val="#ppt_x"/>
                                          </p:val>
                                        </p:tav>
                                        <p:tav tm="100000">
                                          <p:val>
                                            <p:strVal val="#ppt_x"/>
                                          </p:val>
                                        </p:tav>
                                      </p:tavLst>
                                    </p:anim>
                                    <p:anim calcmode="lin" valueType="num">
                                      <p:cBhvr>
                                        <p:cTn id="9" dur="25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8" dur="50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ipe(left)">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418576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二、销售人员的薪酬方案类型</a:t>
            </a:r>
            <a:endParaRPr lang="zh-CN" altLang="en-US" sz="2400" b="1"/>
          </a:p>
        </p:txBody>
      </p:sp>
      <p:sp>
        <p:nvSpPr>
          <p:cNvPr id="9" name="TextBox 8"/>
          <p:cNvSpPr txBox="1"/>
          <p:nvPr/>
        </p:nvSpPr>
        <p:spPr>
          <a:xfrm>
            <a:off x="1199456" y="1822680"/>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基本薪酬加间接佣金制</a:t>
            </a:r>
            <a:endParaRPr lang="zh-CN" altLang="en-US" sz="2000" b="1">
              <a:solidFill>
                <a:srgbClr val="FF0000"/>
              </a:solidFill>
            </a:endParaRPr>
          </a:p>
        </p:txBody>
      </p:sp>
      <p:graphicFrame>
        <p:nvGraphicFramePr>
          <p:cNvPr id="2" name="表格 1"/>
          <p:cNvGraphicFramePr>
            <a:graphicFrameLocks noGrp="1"/>
          </p:cNvGraphicFramePr>
          <p:nvPr/>
        </p:nvGraphicFramePr>
        <p:xfrm>
          <a:off x="670718" y="2599857"/>
          <a:ext cx="10850564" cy="2575463"/>
        </p:xfrm>
        <a:graphic>
          <a:graphicData uri="http://schemas.openxmlformats.org/drawingml/2006/table">
            <a:tbl>
              <a:tblPr>
                <a:tableStyleId>{5C22544A-7EE6-4342-B048-85BDC9FD1C3A}</a:tableStyleId>
              </a:tblPr>
              <a:tblGrid>
                <a:gridCol w="5434247"/>
                <a:gridCol w="1761564"/>
                <a:gridCol w="3654753"/>
              </a:tblGrid>
              <a:tr h="533307">
                <a:tc>
                  <a:txBody>
                    <a:bodyPr vert="horz" wrap="square"/>
                    <a:lstStyle/>
                    <a:p>
                      <a:pPr algn="ctr">
                        <a:lnSpc>
                          <a:spcPct val="100000"/>
                        </a:lnSpc>
                        <a:spcAft>
                          <a:spcPct val="0"/>
                        </a:spcAft>
                      </a:pPr>
                      <a:r>
                        <a:rPr lang="zh-CN" sz="1800" b="1">
                          <a:effectLst/>
                        </a:rPr>
                        <a:t>薪酬构成</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gridSpan="2">
                  <a:txBody>
                    <a:bodyPr vert="horz" wrap="square"/>
                    <a:lstStyle/>
                    <a:p>
                      <a:pPr algn="ctr">
                        <a:lnSpc>
                          <a:spcPct val="100000"/>
                        </a:lnSpc>
                        <a:spcAft>
                          <a:spcPct val="0"/>
                        </a:spcAft>
                      </a:pPr>
                      <a:r>
                        <a:rPr lang="zh-CN" sz="1800" b="1">
                          <a:effectLst/>
                        </a:rPr>
                        <a:t>佣金计算方式</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hMerge="1">
                  <a:txBody>
                    <a:bodyPr vert="horz" wrap="square"/>
                    <a:lstStyle/>
                    <a:p/>
                  </a:txBody>
                  <a:tcPr/>
                </a:tc>
              </a:tr>
              <a:tr h="457201">
                <a:tc rowSpan="6">
                  <a:txBody>
                    <a:bodyPr vert="horz" wrap="square"/>
                    <a:lstStyle/>
                    <a:p>
                      <a:pPr>
                        <a:lnSpc>
                          <a:spcPct val="100000"/>
                        </a:lnSpc>
                        <a:spcAft>
                          <a:spcPct val="0"/>
                        </a:spcAft>
                      </a:pPr>
                      <a:r>
                        <a:rPr lang="zh-CN" sz="1200">
                          <a:effectLst/>
                        </a:rPr>
                        <a:t>●</a:t>
                      </a:r>
                      <a:r>
                        <a:rPr lang="zh-CN" sz="1800">
                          <a:effectLst/>
                        </a:rPr>
                        <a:t> 基本薪酬：</a:t>
                      </a:r>
                      <a:r>
                        <a:rPr lang="en-US" sz="1800">
                          <a:effectLst/>
                        </a:rPr>
                        <a:t>4.2</a:t>
                      </a:r>
                      <a:r>
                        <a:rPr lang="zh-CN" sz="1800">
                          <a:effectLst/>
                        </a:rPr>
                        <a:t>万元</a:t>
                      </a:r>
                      <a:r>
                        <a:rPr lang="en-US" sz="1800">
                          <a:effectLst/>
                        </a:rPr>
                        <a:t>/</a:t>
                      </a:r>
                      <a:r>
                        <a:rPr lang="zh-CN" sz="1800">
                          <a:effectLst/>
                        </a:rPr>
                        <a:t>年</a:t>
                      </a:r>
                      <a:endParaRPr lang="zh-CN" sz="2000">
                        <a:effectLst/>
                      </a:endParaRPr>
                    </a:p>
                    <a:p>
                      <a:pPr>
                        <a:lnSpc>
                          <a:spcPct val="100000"/>
                        </a:lnSpc>
                        <a:spcAft>
                          <a:spcPct val="0"/>
                        </a:spcAft>
                      </a:pPr>
                      <a:r>
                        <a:rPr lang="zh-CN" sz="1200">
                          <a:effectLst/>
                        </a:rPr>
                        <a:t>●</a:t>
                      </a:r>
                      <a:r>
                        <a:rPr lang="zh-CN" sz="1800">
                          <a:effectLst/>
                        </a:rPr>
                        <a:t> 目标佣金：</a:t>
                      </a:r>
                      <a:r>
                        <a:rPr lang="en-US" sz="1800">
                          <a:effectLst/>
                        </a:rPr>
                        <a:t>2.4</a:t>
                      </a:r>
                      <a:r>
                        <a:rPr lang="zh-CN" sz="1800">
                          <a:effectLst/>
                        </a:rPr>
                        <a:t>万元</a:t>
                      </a:r>
                      <a:r>
                        <a:rPr lang="en-US" sz="1800">
                          <a:effectLst/>
                        </a:rPr>
                        <a:t>/</a:t>
                      </a:r>
                      <a:r>
                        <a:rPr lang="zh-CN" sz="1800">
                          <a:effectLst/>
                        </a:rPr>
                        <a:t>年，每月根据实际销售业绩浮动计发</a:t>
                      </a:r>
                      <a:endParaRPr lang="zh-CN" sz="2000">
                        <a:effectLst/>
                      </a:endParaRPr>
                    </a:p>
                    <a:p>
                      <a:pPr>
                        <a:lnSpc>
                          <a:spcPct val="100000"/>
                        </a:lnSpc>
                        <a:spcAft>
                          <a:spcPct val="0"/>
                        </a:spcAft>
                      </a:pPr>
                      <a:r>
                        <a:rPr lang="zh-CN" sz="1200">
                          <a:effectLst/>
                        </a:rPr>
                        <a:t>●</a:t>
                      </a:r>
                      <a:r>
                        <a:rPr lang="zh-CN" sz="1800">
                          <a:effectLst/>
                        </a:rPr>
                        <a:t> 目标薪酬：</a:t>
                      </a:r>
                      <a:r>
                        <a:rPr lang="en-US" sz="1800">
                          <a:effectLst/>
                        </a:rPr>
                        <a:t>6.6</a:t>
                      </a:r>
                      <a:r>
                        <a:rPr lang="zh-CN" sz="1800">
                          <a:effectLst/>
                        </a:rPr>
                        <a:t>万元</a:t>
                      </a:r>
                      <a:r>
                        <a:rPr lang="en-US" sz="1800">
                          <a:effectLst/>
                        </a:rPr>
                        <a:t>/</a:t>
                      </a:r>
                      <a:r>
                        <a:rPr lang="zh-CN" sz="1800">
                          <a:effectLst/>
                        </a:rPr>
                        <a:t>年，上不封顶</a:t>
                      </a:r>
                      <a:endParaRPr lang="zh-CN" sz="2000">
                        <a:solidFill>
                          <a:srgbClr val="000000"/>
                        </a:solidFill>
                        <a:effectLst/>
                        <a:latin typeface="NEU-BZ-S92"/>
                        <a:ea typeface="方正书宋_GBK"/>
                        <a:cs typeface="Times New Roman" panose="02020603050405020304"/>
                      </a:endParaRPr>
                    </a:p>
                  </a:txBody>
                  <a:tcPr marL="66675" marR="66675" marT="0" marB="0" anchor="ctr"/>
                </a:tc>
                <a:tc>
                  <a:txBody>
                    <a:bodyPr vert="horz" wrap="square"/>
                    <a:lstStyle/>
                    <a:p>
                      <a:pPr algn="ctr">
                        <a:lnSpc>
                          <a:spcPct val="100000"/>
                        </a:lnSpc>
                        <a:spcAft>
                          <a:spcPct val="0"/>
                        </a:spcAft>
                      </a:pPr>
                      <a:r>
                        <a:rPr lang="zh-CN" sz="1800">
                          <a:effectLst/>
                        </a:rPr>
                        <a:t>产品类型</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800">
                          <a:effectLst/>
                        </a:rPr>
                        <a:t>单位产品的点数（每个点等于</a:t>
                      </a:r>
                      <a:r>
                        <a:rPr lang="en-US" sz="1800">
                          <a:effectLst/>
                        </a:rPr>
                        <a:t>2</a:t>
                      </a:r>
                      <a:r>
                        <a:rPr lang="zh-CN" sz="1800">
                          <a:effectLst/>
                        </a:rPr>
                        <a:t>元）</a:t>
                      </a:r>
                      <a:endParaRPr lang="zh-CN" sz="2000">
                        <a:solidFill>
                          <a:srgbClr val="000000"/>
                        </a:solidFill>
                        <a:effectLst/>
                        <a:latin typeface="NEU-BZ-S92"/>
                        <a:ea typeface="方正书宋_GBK"/>
                        <a:cs typeface="Times New Roman" panose="02020603050405020304"/>
                      </a:endParaRPr>
                    </a:p>
                  </a:txBody>
                  <a:tcPr marL="0" marR="0" marT="0" marB="0" anchor="ctr"/>
                </a:tc>
              </a:tr>
              <a:tr h="316991">
                <a:tc vMerge="1">
                  <a:txBody>
                    <a:bodyPr vert="horz" wrap="square"/>
                    <a:lstStyle/>
                    <a:p/>
                  </a:txBody>
                  <a:tcPr/>
                </a:tc>
                <a:tc>
                  <a:txBody>
                    <a:bodyPr vert="horz" wrap="square"/>
                    <a:lstStyle/>
                    <a:p>
                      <a:pPr algn="ctr">
                        <a:lnSpc>
                          <a:spcPct val="100000"/>
                        </a:lnSpc>
                        <a:spcAft>
                          <a:spcPct val="0"/>
                        </a:spcAft>
                      </a:pPr>
                      <a:r>
                        <a:rPr lang="en-US" sz="1800">
                          <a:effectLst/>
                        </a:rPr>
                        <a:t>A</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2</a:t>
                      </a:r>
                      <a:endParaRPr lang="zh-CN" sz="2000">
                        <a:solidFill>
                          <a:srgbClr val="000000"/>
                        </a:solidFill>
                        <a:effectLst/>
                        <a:latin typeface="NEU-BZ-S92"/>
                        <a:ea typeface="方正书宋_GBK"/>
                        <a:cs typeface="Times New Roman" panose="02020603050405020304"/>
                      </a:endParaRPr>
                    </a:p>
                  </a:txBody>
                  <a:tcPr marL="0" marR="0" marT="0" marB="0" anchor="ctr"/>
                </a:tc>
              </a:tr>
              <a:tr h="316991">
                <a:tc vMerge="1">
                  <a:txBody>
                    <a:bodyPr vert="horz" wrap="square"/>
                    <a:lstStyle/>
                    <a:p/>
                  </a:txBody>
                  <a:tcPr/>
                </a:tc>
                <a:tc>
                  <a:txBody>
                    <a:bodyPr vert="horz" wrap="square"/>
                    <a:lstStyle/>
                    <a:p>
                      <a:pPr algn="ctr">
                        <a:lnSpc>
                          <a:spcPct val="100000"/>
                        </a:lnSpc>
                        <a:spcAft>
                          <a:spcPct val="0"/>
                        </a:spcAft>
                      </a:pPr>
                      <a:r>
                        <a:rPr lang="en-US" sz="1800">
                          <a:effectLst/>
                        </a:rPr>
                        <a:t>B</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5</a:t>
                      </a:r>
                      <a:endParaRPr lang="zh-CN" sz="2000">
                        <a:solidFill>
                          <a:srgbClr val="000000"/>
                        </a:solidFill>
                        <a:effectLst/>
                        <a:latin typeface="NEU-BZ-S92"/>
                        <a:ea typeface="方正书宋_GBK"/>
                        <a:cs typeface="Times New Roman" panose="02020603050405020304"/>
                      </a:endParaRPr>
                    </a:p>
                  </a:txBody>
                  <a:tcPr marL="0" marR="0" marT="0" marB="0" anchor="ctr"/>
                </a:tc>
              </a:tr>
              <a:tr h="316991">
                <a:tc vMerge="1">
                  <a:txBody>
                    <a:bodyPr vert="horz" wrap="square"/>
                    <a:lstStyle/>
                    <a:p/>
                  </a:txBody>
                  <a:tcPr/>
                </a:tc>
                <a:tc>
                  <a:txBody>
                    <a:bodyPr vert="horz" wrap="square"/>
                    <a:lstStyle/>
                    <a:p>
                      <a:pPr algn="ctr">
                        <a:lnSpc>
                          <a:spcPct val="100000"/>
                        </a:lnSpc>
                        <a:spcAft>
                          <a:spcPct val="0"/>
                        </a:spcAft>
                      </a:pPr>
                      <a:r>
                        <a:rPr lang="en-US" sz="1800">
                          <a:effectLst/>
                        </a:rPr>
                        <a:t>C</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8</a:t>
                      </a:r>
                      <a:endParaRPr lang="zh-CN" sz="2000">
                        <a:solidFill>
                          <a:srgbClr val="000000"/>
                        </a:solidFill>
                        <a:effectLst/>
                        <a:latin typeface="NEU-BZ-S92"/>
                        <a:ea typeface="方正书宋_GBK"/>
                        <a:cs typeface="Times New Roman" panose="02020603050405020304"/>
                      </a:endParaRPr>
                    </a:p>
                  </a:txBody>
                  <a:tcPr marL="0" marR="0" marT="0" marB="0" anchor="ctr"/>
                </a:tc>
              </a:tr>
              <a:tr h="316991">
                <a:tc vMerge="1">
                  <a:txBody>
                    <a:bodyPr vert="horz" wrap="square"/>
                    <a:lstStyle/>
                    <a:p/>
                  </a:txBody>
                  <a:tcPr/>
                </a:tc>
                <a:tc>
                  <a:txBody>
                    <a:bodyPr vert="horz" wrap="square"/>
                    <a:lstStyle/>
                    <a:p>
                      <a:pPr algn="ctr">
                        <a:lnSpc>
                          <a:spcPct val="100000"/>
                        </a:lnSpc>
                        <a:spcAft>
                          <a:spcPct val="0"/>
                        </a:spcAft>
                      </a:pPr>
                      <a:r>
                        <a:rPr lang="en-US" sz="1800">
                          <a:effectLst/>
                        </a:rPr>
                        <a:t>D</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10</a:t>
                      </a:r>
                      <a:endParaRPr lang="zh-CN" sz="2000">
                        <a:solidFill>
                          <a:srgbClr val="000000"/>
                        </a:solidFill>
                        <a:effectLst/>
                        <a:latin typeface="NEU-BZ-S92"/>
                        <a:ea typeface="方正书宋_GBK"/>
                        <a:cs typeface="Times New Roman" panose="02020603050405020304"/>
                      </a:endParaRPr>
                    </a:p>
                  </a:txBody>
                  <a:tcPr marL="0" marR="0" marT="0" marB="0" anchor="ctr"/>
                </a:tc>
              </a:tr>
              <a:tr h="316991">
                <a:tc vMerge="1">
                  <a:txBody>
                    <a:bodyPr vert="horz" wrap="square"/>
                    <a:lstStyle/>
                    <a:p/>
                  </a:txBody>
                  <a:tcPr/>
                </a:tc>
                <a:tc>
                  <a:txBody>
                    <a:bodyPr vert="horz" wrap="square"/>
                    <a:lstStyle/>
                    <a:p>
                      <a:pPr algn="ctr">
                        <a:lnSpc>
                          <a:spcPct val="100000"/>
                        </a:lnSpc>
                        <a:spcAft>
                          <a:spcPct val="0"/>
                        </a:spcAft>
                      </a:pPr>
                      <a:r>
                        <a:rPr lang="en-US" sz="1800">
                          <a:effectLst/>
                        </a:rPr>
                        <a:t>E</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6</a:t>
                      </a:r>
                      <a:endParaRPr lang="zh-CN" sz="2000">
                        <a:solidFill>
                          <a:srgbClr val="000000"/>
                        </a:solidFill>
                        <a:effectLst/>
                        <a:latin typeface="NEU-BZ-S92"/>
                        <a:ea typeface="方正书宋_GBK"/>
                        <a:cs typeface="Times New Roman" panose="02020603050405020304"/>
                      </a:endParaRPr>
                    </a:p>
                  </a:txBody>
                  <a:tcPr marL="0" marR="0" marT="0" marB="0" anchor="ctr"/>
                </a:tc>
              </a:tr>
            </a:tbl>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50"/>
                                        <p:tgtEl>
                                          <p:spTgt spid="9"/>
                                        </p:tgtEl>
                                      </p:cBhvr>
                                    </p:animEffect>
                                    <p:anim calcmode="lin" valueType="num">
                                      <p:cBhvr>
                                        <p:cTn id="8" dur="250" fill="hold"/>
                                        <p:tgtEl>
                                          <p:spTgt spid="9"/>
                                        </p:tgtEl>
                                        <p:attrNameLst>
                                          <p:attrName>ppt_x</p:attrName>
                                        </p:attrNameLst>
                                      </p:cBhvr>
                                      <p:tavLst>
                                        <p:tav tm="0">
                                          <p:val>
                                            <p:strVal val="#ppt_x"/>
                                          </p:val>
                                        </p:tav>
                                        <p:tav tm="100000">
                                          <p:val>
                                            <p:strVal val="#ppt_x"/>
                                          </p:val>
                                        </p:tav>
                                      </p:tavLst>
                                    </p:anim>
                                    <p:anim calcmode="lin" valueType="num">
                                      <p:cBhvr>
                                        <p:cTn id="9" dur="25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4" dur="50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418576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二、销售人员的薪酬方案类型</a:t>
            </a:r>
            <a:endParaRPr lang="zh-CN" altLang="en-US" sz="2400" b="1"/>
          </a:p>
        </p:txBody>
      </p:sp>
      <p:sp>
        <p:nvSpPr>
          <p:cNvPr id="9" name="TextBox 8"/>
          <p:cNvSpPr txBox="1"/>
          <p:nvPr/>
        </p:nvSpPr>
        <p:spPr>
          <a:xfrm>
            <a:off x="1199456" y="1822680"/>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基本薪酬加奖金</a:t>
            </a:r>
            <a:r>
              <a:rPr lang="zh-CN" altLang="en-US" sz="2000" b="1" smtClean="0">
                <a:solidFill>
                  <a:srgbClr val="FF0000"/>
                </a:solidFill>
              </a:rPr>
              <a:t>制</a:t>
            </a:r>
            <a:r>
              <a:rPr lang="zh-CN" altLang="en-US" sz="2000" b="1">
                <a:solidFill>
                  <a:srgbClr val="FF0000"/>
                </a:solidFill>
              </a:rPr>
              <a:t>一</a:t>
            </a:r>
            <a:endParaRPr lang="zh-CN" altLang="en-US" sz="2000" b="1">
              <a:solidFill>
                <a:srgbClr val="FF0000"/>
              </a:solidFill>
            </a:endParaRPr>
          </a:p>
        </p:txBody>
      </p:sp>
      <p:graphicFrame>
        <p:nvGraphicFramePr>
          <p:cNvPr id="3" name="表格 2"/>
          <p:cNvGraphicFramePr>
            <a:graphicFrameLocks noGrp="1"/>
          </p:cNvGraphicFramePr>
          <p:nvPr/>
        </p:nvGraphicFramePr>
        <p:xfrm>
          <a:off x="669925" y="2531129"/>
          <a:ext cx="10850562" cy="3139296"/>
        </p:xfrm>
        <a:graphic>
          <a:graphicData uri="http://schemas.openxmlformats.org/drawingml/2006/table">
            <a:tbl>
              <a:tblPr>
                <a:tableStyleId>{5C22544A-7EE6-4342-B048-85BDC9FD1C3A}</a:tableStyleId>
              </a:tblPr>
              <a:tblGrid>
                <a:gridCol w="5018181"/>
                <a:gridCol w="3227294"/>
                <a:gridCol w="2605087"/>
              </a:tblGrid>
              <a:tr h="440672">
                <a:tc>
                  <a:txBody>
                    <a:bodyPr vert="horz" wrap="square"/>
                    <a:lstStyle/>
                    <a:p>
                      <a:pPr algn="ctr">
                        <a:lnSpc>
                          <a:spcPct val="100000"/>
                        </a:lnSpc>
                        <a:spcAft>
                          <a:spcPct val="0"/>
                        </a:spcAft>
                      </a:pPr>
                      <a:r>
                        <a:rPr lang="zh-CN" sz="1800" b="1">
                          <a:effectLst/>
                        </a:rPr>
                        <a:t>薪酬构成</a:t>
                      </a:r>
                      <a:endParaRPr lang="zh-CN" sz="24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gridSpan="2">
                  <a:txBody>
                    <a:bodyPr vert="horz" wrap="square"/>
                    <a:lstStyle/>
                    <a:p>
                      <a:pPr algn="ctr">
                        <a:lnSpc>
                          <a:spcPct val="100000"/>
                        </a:lnSpc>
                        <a:spcAft>
                          <a:spcPct val="0"/>
                        </a:spcAft>
                      </a:pPr>
                      <a:r>
                        <a:rPr lang="zh-CN" sz="1800" b="1">
                          <a:effectLst/>
                        </a:rPr>
                        <a:t>奖金计算方式</a:t>
                      </a:r>
                      <a:endParaRPr lang="zh-CN" sz="24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hMerge="1">
                  <a:txBody>
                    <a:bodyPr vert="horz" wrap="square"/>
                    <a:lstStyle/>
                    <a:p/>
                  </a:txBody>
                  <a:tcPr/>
                </a:tc>
              </a:tr>
              <a:tr h="337328">
                <a:tc rowSpan="8">
                  <a:txBody>
                    <a:bodyPr vert="horz" wrap="square"/>
                    <a:lstStyle/>
                    <a:p>
                      <a:pPr>
                        <a:lnSpc>
                          <a:spcPct val="100000"/>
                        </a:lnSpc>
                        <a:spcAft>
                          <a:spcPct val="0"/>
                        </a:spcAft>
                      </a:pPr>
                      <a:r>
                        <a:rPr lang="zh-CN" sz="1200">
                          <a:effectLst/>
                        </a:rPr>
                        <a:t>●</a:t>
                      </a:r>
                      <a:r>
                        <a:rPr lang="zh-CN" sz="1800">
                          <a:effectLst/>
                        </a:rPr>
                        <a:t> 基本薪酬：</a:t>
                      </a:r>
                      <a:r>
                        <a:rPr lang="en-US" sz="1800">
                          <a:effectLst/>
                        </a:rPr>
                        <a:t>4.2</a:t>
                      </a:r>
                      <a:r>
                        <a:rPr lang="zh-CN" sz="1800">
                          <a:effectLst/>
                        </a:rPr>
                        <a:t>万元</a:t>
                      </a:r>
                      <a:r>
                        <a:rPr lang="en-US" sz="1800">
                          <a:effectLst/>
                        </a:rPr>
                        <a:t>/</a:t>
                      </a:r>
                      <a:r>
                        <a:rPr lang="zh-CN" sz="1800">
                          <a:effectLst/>
                        </a:rPr>
                        <a:t>年</a:t>
                      </a:r>
                      <a:endParaRPr lang="zh-CN" sz="2400">
                        <a:effectLst/>
                      </a:endParaRPr>
                    </a:p>
                    <a:p>
                      <a:pPr>
                        <a:lnSpc>
                          <a:spcPct val="100000"/>
                        </a:lnSpc>
                        <a:spcAft>
                          <a:spcPct val="0"/>
                        </a:spcAft>
                      </a:pPr>
                      <a:r>
                        <a:rPr lang="zh-CN" sz="1200">
                          <a:effectLst/>
                        </a:rPr>
                        <a:t>●</a:t>
                      </a:r>
                      <a:r>
                        <a:rPr lang="zh-CN" sz="1800">
                          <a:effectLst/>
                        </a:rPr>
                        <a:t> 目标奖金：</a:t>
                      </a:r>
                      <a:r>
                        <a:rPr lang="en-US" sz="1800">
                          <a:effectLst/>
                        </a:rPr>
                        <a:t>2.4</a:t>
                      </a:r>
                      <a:r>
                        <a:rPr lang="zh-CN" sz="1800">
                          <a:effectLst/>
                        </a:rPr>
                        <a:t>万元</a:t>
                      </a:r>
                      <a:r>
                        <a:rPr lang="en-US" sz="1800">
                          <a:effectLst/>
                        </a:rPr>
                        <a:t>/</a:t>
                      </a:r>
                      <a:r>
                        <a:rPr lang="zh-CN" sz="1800">
                          <a:effectLst/>
                        </a:rPr>
                        <a:t>年，每月根据销售业绩浮动计发</a:t>
                      </a:r>
                      <a:endParaRPr lang="zh-CN" sz="2400">
                        <a:effectLst/>
                      </a:endParaRPr>
                    </a:p>
                    <a:p>
                      <a:pPr>
                        <a:lnSpc>
                          <a:spcPct val="100000"/>
                        </a:lnSpc>
                        <a:spcAft>
                          <a:spcPct val="0"/>
                        </a:spcAft>
                      </a:pPr>
                      <a:r>
                        <a:rPr lang="zh-CN" sz="1200">
                          <a:effectLst/>
                        </a:rPr>
                        <a:t>●</a:t>
                      </a:r>
                      <a:r>
                        <a:rPr lang="zh-CN" sz="1800">
                          <a:effectLst/>
                        </a:rPr>
                        <a:t> 目标薪酬：</a:t>
                      </a:r>
                      <a:r>
                        <a:rPr lang="en-US" sz="1800">
                          <a:effectLst/>
                        </a:rPr>
                        <a:t>6.6</a:t>
                      </a:r>
                      <a:r>
                        <a:rPr lang="zh-CN" sz="1800">
                          <a:effectLst/>
                        </a:rPr>
                        <a:t>万元</a:t>
                      </a:r>
                      <a:r>
                        <a:rPr lang="en-US" sz="1800">
                          <a:effectLst/>
                        </a:rPr>
                        <a:t>/</a:t>
                      </a:r>
                      <a:r>
                        <a:rPr lang="zh-CN" sz="1800">
                          <a:effectLst/>
                        </a:rPr>
                        <a:t>年，上限封顶，最高不超过</a:t>
                      </a:r>
                      <a:r>
                        <a:rPr lang="en-US" sz="1800">
                          <a:effectLst/>
                        </a:rPr>
                        <a:t>8.04</a:t>
                      </a:r>
                      <a:r>
                        <a:rPr lang="zh-CN" sz="1800">
                          <a:effectLst/>
                        </a:rPr>
                        <a:t>万元</a:t>
                      </a:r>
                      <a:endParaRPr lang="zh-CN" sz="2400">
                        <a:solidFill>
                          <a:srgbClr val="000000"/>
                        </a:solidFill>
                        <a:effectLst/>
                        <a:latin typeface="NEU-BZ-S92"/>
                        <a:ea typeface="方正书宋_GBK"/>
                        <a:cs typeface="Times New Roman" panose="02020603050405020304"/>
                      </a:endParaRPr>
                    </a:p>
                  </a:txBody>
                  <a:tcPr marL="66675" marR="66675" marT="0" marB="0" anchor="ctr"/>
                </a:tc>
                <a:tc>
                  <a:txBody>
                    <a:bodyPr vert="horz" wrap="square"/>
                    <a:lstStyle/>
                    <a:p>
                      <a:pPr algn="ctr">
                        <a:lnSpc>
                          <a:spcPct val="100000"/>
                        </a:lnSpc>
                        <a:spcAft>
                          <a:spcPct val="0"/>
                        </a:spcAft>
                      </a:pPr>
                      <a:r>
                        <a:rPr lang="zh-CN" sz="1800">
                          <a:effectLst/>
                        </a:rPr>
                        <a:t>实际完成销售目标的百分比</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800">
                          <a:effectLst/>
                        </a:rPr>
                        <a:t>每月目标奖金的百分比</a:t>
                      </a:r>
                      <a:endParaRPr lang="zh-CN" sz="2400">
                        <a:solidFill>
                          <a:srgbClr val="000000"/>
                        </a:solidFill>
                        <a:effectLst/>
                        <a:latin typeface="NEU-BZ-S92"/>
                        <a:ea typeface="方正书宋_GBK"/>
                        <a:cs typeface="Times New Roman" panose="02020603050405020304"/>
                      </a:endParaRPr>
                    </a:p>
                  </a:txBody>
                  <a:tcPr marL="0" marR="0" marT="0" marB="0" anchor="ctr"/>
                </a:tc>
              </a:tr>
              <a:tr h="337328">
                <a:tc vMerge="1">
                  <a:txBody>
                    <a:bodyPr vert="horz" wrap="square"/>
                    <a:lstStyle/>
                    <a:p/>
                  </a:txBody>
                  <a:tcPr/>
                </a:tc>
                <a:tc>
                  <a:txBody>
                    <a:bodyPr vert="horz" wrap="square"/>
                    <a:lstStyle/>
                    <a:p>
                      <a:pPr algn="ctr">
                        <a:lnSpc>
                          <a:spcPct val="100000"/>
                        </a:lnSpc>
                        <a:spcAft>
                          <a:spcPct val="0"/>
                        </a:spcAft>
                      </a:pPr>
                      <a:r>
                        <a:rPr lang="en-US" sz="1800">
                          <a:effectLst/>
                        </a:rPr>
                        <a:t>70%</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0</a:t>
                      </a:r>
                      <a:endParaRPr lang="zh-CN" sz="2400">
                        <a:solidFill>
                          <a:srgbClr val="000000"/>
                        </a:solidFill>
                        <a:effectLst/>
                        <a:latin typeface="NEU-BZ-S92"/>
                        <a:ea typeface="方正书宋_GBK"/>
                        <a:cs typeface="Times New Roman" panose="02020603050405020304"/>
                      </a:endParaRPr>
                    </a:p>
                  </a:txBody>
                  <a:tcPr marL="0" marR="0" marT="0" marB="0" anchor="ctr"/>
                </a:tc>
              </a:tr>
              <a:tr h="337328">
                <a:tc vMerge="1">
                  <a:txBody>
                    <a:bodyPr vert="horz" wrap="square"/>
                    <a:lstStyle/>
                    <a:p/>
                  </a:txBody>
                  <a:tcPr/>
                </a:tc>
                <a:tc>
                  <a:txBody>
                    <a:bodyPr vert="horz" wrap="square"/>
                    <a:lstStyle/>
                    <a:p>
                      <a:pPr algn="ctr">
                        <a:lnSpc>
                          <a:spcPct val="100000"/>
                        </a:lnSpc>
                        <a:spcAft>
                          <a:spcPct val="0"/>
                        </a:spcAft>
                      </a:pPr>
                      <a:r>
                        <a:rPr lang="en-US" sz="1800">
                          <a:effectLst/>
                        </a:rPr>
                        <a:t>80%</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50%</a:t>
                      </a:r>
                      <a:endParaRPr lang="zh-CN" sz="2400">
                        <a:solidFill>
                          <a:srgbClr val="000000"/>
                        </a:solidFill>
                        <a:effectLst/>
                        <a:latin typeface="NEU-BZ-S92"/>
                        <a:ea typeface="方正书宋_GBK"/>
                        <a:cs typeface="Times New Roman" panose="02020603050405020304"/>
                      </a:endParaRPr>
                    </a:p>
                  </a:txBody>
                  <a:tcPr marL="0" marR="0" marT="0" marB="0" anchor="ctr"/>
                </a:tc>
              </a:tr>
              <a:tr h="337328">
                <a:tc vMerge="1">
                  <a:txBody>
                    <a:bodyPr vert="horz" wrap="square"/>
                    <a:lstStyle/>
                    <a:p/>
                  </a:txBody>
                  <a:tcPr/>
                </a:tc>
                <a:tc>
                  <a:txBody>
                    <a:bodyPr vert="horz" wrap="square"/>
                    <a:lstStyle/>
                    <a:p>
                      <a:pPr algn="ctr">
                        <a:lnSpc>
                          <a:spcPct val="100000"/>
                        </a:lnSpc>
                        <a:spcAft>
                          <a:spcPct val="0"/>
                        </a:spcAft>
                      </a:pPr>
                      <a:r>
                        <a:rPr lang="en-US" sz="1800">
                          <a:effectLst/>
                        </a:rPr>
                        <a:t>90%</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75%</a:t>
                      </a:r>
                      <a:endParaRPr lang="zh-CN" sz="2400">
                        <a:solidFill>
                          <a:srgbClr val="000000"/>
                        </a:solidFill>
                        <a:effectLst/>
                        <a:latin typeface="NEU-BZ-S92"/>
                        <a:ea typeface="方正书宋_GBK"/>
                        <a:cs typeface="Times New Roman" panose="02020603050405020304"/>
                      </a:endParaRPr>
                    </a:p>
                  </a:txBody>
                  <a:tcPr marL="0" marR="0" marT="0" marB="0" anchor="ctr"/>
                </a:tc>
              </a:tr>
              <a:tr h="337328">
                <a:tc vMerge="1">
                  <a:txBody>
                    <a:bodyPr vert="horz" wrap="square"/>
                    <a:lstStyle/>
                    <a:p/>
                  </a:txBody>
                  <a:tcPr/>
                </a:tc>
                <a:tc>
                  <a:txBody>
                    <a:bodyPr vert="horz" wrap="square"/>
                    <a:lstStyle/>
                    <a:p>
                      <a:pPr algn="ctr">
                        <a:lnSpc>
                          <a:spcPct val="100000"/>
                        </a:lnSpc>
                        <a:spcAft>
                          <a:spcPct val="0"/>
                        </a:spcAft>
                      </a:pPr>
                      <a:r>
                        <a:rPr lang="en-US" sz="1800">
                          <a:effectLst/>
                        </a:rPr>
                        <a:t>100%</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100%</a:t>
                      </a:r>
                      <a:endParaRPr lang="zh-CN" sz="2400">
                        <a:solidFill>
                          <a:srgbClr val="000000"/>
                        </a:solidFill>
                        <a:effectLst/>
                        <a:latin typeface="NEU-BZ-S92"/>
                        <a:ea typeface="方正书宋_GBK"/>
                        <a:cs typeface="Times New Roman" panose="02020603050405020304"/>
                      </a:endParaRPr>
                    </a:p>
                  </a:txBody>
                  <a:tcPr marL="0" marR="0" marT="0" marB="0" anchor="ctr"/>
                </a:tc>
              </a:tr>
              <a:tr h="337328">
                <a:tc vMerge="1">
                  <a:txBody>
                    <a:bodyPr vert="horz" wrap="square"/>
                    <a:lstStyle/>
                    <a:p/>
                  </a:txBody>
                  <a:tcPr/>
                </a:tc>
                <a:tc>
                  <a:txBody>
                    <a:bodyPr vert="horz" wrap="square"/>
                    <a:lstStyle/>
                    <a:p>
                      <a:pPr algn="ctr">
                        <a:lnSpc>
                          <a:spcPct val="100000"/>
                        </a:lnSpc>
                        <a:spcAft>
                          <a:spcPct val="0"/>
                        </a:spcAft>
                      </a:pPr>
                      <a:r>
                        <a:rPr lang="en-US" sz="1800">
                          <a:effectLst/>
                        </a:rPr>
                        <a:t>110%</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120%</a:t>
                      </a:r>
                      <a:endParaRPr lang="zh-CN" sz="2400">
                        <a:solidFill>
                          <a:srgbClr val="000000"/>
                        </a:solidFill>
                        <a:effectLst/>
                        <a:latin typeface="NEU-BZ-S92"/>
                        <a:ea typeface="方正书宋_GBK"/>
                        <a:cs typeface="Times New Roman" panose="02020603050405020304"/>
                      </a:endParaRPr>
                    </a:p>
                  </a:txBody>
                  <a:tcPr marL="0" marR="0" marT="0" marB="0" anchor="ctr"/>
                </a:tc>
              </a:tr>
              <a:tr h="337328">
                <a:tc vMerge="1">
                  <a:txBody>
                    <a:bodyPr vert="horz" wrap="square"/>
                    <a:lstStyle/>
                    <a:p/>
                  </a:txBody>
                  <a:tcPr/>
                </a:tc>
                <a:tc>
                  <a:txBody>
                    <a:bodyPr vert="horz" wrap="square"/>
                    <a:lstStyle/>
                    <a:p>
                      <a:pPr algn="ctr">
                        <a:lnSpc>
                          <a:spcPct val="100000"/>
                        </a:lnSpc>
                        <a:spcAft>
                          <a:spcPct val="0"/>
                        </a:spcAft>
                      </a:pPr>
                      <a:r>
                        <a:rPr lang="en-US" sz="1800">
                          <a:effectLst/>
                        </a:rPr>
                        <a:t>120%</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140%</a:t>
                      </a:r>
                      <a:endParaRPr lang="zh-CN" sz="2400">
                        <a:solidFill>
                          <a:srgbClr val="000000"/>
                        </a:solidFill>
                        <a:effectLst/>
                        <a:latin typeface="NEU-BZ-S92"/>
                        <a:ea typeface="方正书宋_GBK"/>
                        <a:cs typeface="Times New Roman" panose="02020603050405020304"/>
                      </a:endParaRPr>
                    </a:p>
                  </a:txBody>
                  <a:tcPr marL="0" marR="0" marT="0" marB="0" anchor="ctr"/>
                </a:tc>
              </a:tr>
              <a:tr h="337328">
                <a:tc vMerge="1">
                  <a:txBody>
                    <a:bodyPr vert="horz" wrap="square"/>
                    <a:lstStyle/>
                    <a:p/>
                  </a:txBody>
                  <a:tcPr/>
                </a:tc>
                <a:tc>
                  <a:txBody>
                    <a:bodyPr vert="horz" wrap="square"/>
                    <a:lstStyle/>
                    <a:p>
                      <a:pPr algn="ctr">
                        <a:lnSpc>
                          <a:spcPct val="100000"/>
                        </a:lnSpc>
                        <a:spcAft>
                          <a:spcPct val="0"/>
                        </a:spcAft>
                      </a:pPr>
                      <a:r>
                        <a:rPr lang="en-US" sz="1800">
                          <a:effectLst/>
                        </a:rPr>
                        <a:t>130%</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160%</a:t>
                      </a:r>
                      <a:endParaRPr lang="zh-CN" sz="2400">
                        <a:solidFill>
                          <a:srgbClr val="000000"/>
                        </a:solidFill>
                        <a:effectLst/>
                        <a:latin typeface="NEU-BZ-S92"/>
                        <a:ea typeface="方正书宋_GBK"/>
                        <a:cs typeface="Times New Roman" panose="02020603050405020304"/>
                      </a:endParaRPr>
                    </a:p>
                  </a:txBody>
                  <a:tcPr marL="0" marR="0" marT="0" marB="0" anchor="ctr"/>
                </a:tc>
              </a:tr>
            </a:tbl>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50"/>
                                        <p:tgtEl>
                                          <p:spTgt spid="9"/>
                                        </p:tgtEl>
                                      </p:cBhvr>
                                    </p:animEffect>
                                    <p:anim calcmode="lin" valueType="num">
                                      <p:cBhvr>
                                        <p:cTn id="8" dur="250" fill="hold"/>
                                        <p:tgtEl>
                                          <p:spTgt spid="9"/>
                                        </p:tgtEl>
                                        <p:attrNameLst>
                                          <p:attrName>ppt_x</p:attrName>
                                        </p:attrNameLst>
                                      </p:cBhvr>
                                      <p:tavLst>
                                        <p:tav tm="0">
                                          <p:val>
                                            <p:strVal val="#ppt_x"/>
                                          </p:val>
                                        </p:tav>
                                        <p:tav tm="100000">
                                          <p:val>
                                            <p:strVal val="#ppt_x"/>
                                          </p:val>
                                        </p:tav>
                                      </p:tavLst>
                                    </p:anim>
                                    <p:anim calcmode="lin" valueType="num">
                                      <p:cBhvr>
                                        <p:cTn id="9" dur="25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4" dur="50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418576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二、销售人员的薪酬方案类型</a:t>
            </a:r>
            <a:endParaRPr lang="zh-CN" altLang="en-US" sz="2400" b="1"/>
          </a:p>
        </p:txBody>
      </p:sp>
      <p:sp>
        <p:nvSpPr>
          <p:cNvPr id="9" name="TextBox 8"/>
          <p:cNvSpPr txBox="1"/>
          <p:nvPr/>
        </p:nvSpPr>
        <p:spPr>
          <a:xfrm>
            <a:off x="1199456" y="1822680"/>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基本薪酬加奖金</a:t>
            </a:r>
            <a:r>
              <a:rPr lang="zh-CN" altLang="en-US" sz="2000" b="1" smtClean="0">
                <a:solidFill>
                  <a:srgbClr val="FF0000"/>
                </a:solidFill>
              </a:rPr>
              <a:t>制二</a:t>
            </a:r>
            <a:endParaRPr lang="zh-CN" altLang="en-US" sz="2000" b="1">
              <a:solidFill>
                <a:srgbClr val="FF0000"/>
              </a:solidFill>
            </a:endParaRPr>
          </a:p>
        </p:txBody>
      </p:sp>
      <p:graphicFrame>
        <p:nvGraphicFramePr>
          <p:cNvPr id="2" name="表格 1"/>
          <p:cNvGraphicFramePr>
            <a:graphicFrameLocks noGrp="1"/>
          </p:cNvGraphicFramePr>
          <p:nvPr/>
        </p:nvGraphicFramePr>
        <p:xfrm>
          <a:off x="669925" y="2592388"/>
          <a:ext cx="10850562" cy="2888143"/>
        </p:xfrm>
        <a:graphic>
          <a:graphicData uri="http://schemas.openxmlformats.org/drawingml/2006/table">
            <a:tbl>
              <a:tblPr>
                <a:tableStyleId>{5C22544A-7EE6-4342-B048-85BDC9FD1C3A}</a:tableStyleId>
              </a:tblPr>
              <a:tblGrid>
                <a:gridCol w="4964393"/>
                <a:gridCol w="2293011"/>
                <a:gridCol w="3593158"/>
              </a:tblGrid>
              <a:tr h="473542">
                <a:tc>
                  <a:txBody>
                    <a:bodyPr vert="horz" wrap="square"/>
                    <a:lstStyle/>
                    <a:p>
                      <a:pPr algn="ctr">
                        <a:lnSpc>
                          <a:spcPct val="100000"/>
                        </a:lnSpc>
                        <a:spcAft>
                          <a:spcPct val="0"/>
                        </a:spcAft>
                      </a:pPr>
                      <a:r>
                        <a:rPr lang="zh-CN" sz="1800" b="1">
                          <a:effectLst/>
                        </a:rPr>
                        <a:t>薪酬构成</a:t>
                      </a:r>
                      <a:endParaRPr lang="zh-CN" sz="24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gridSpan="2">
                  <a:txBody>
                    <a:bodyPr vert="horz" wrap="square"/>
                    <a:lstStyle/>
                    <a:p>
                      <a:pPr algn="ctr">
                        <a:lnSpc>
                          <a:spcPct val="100000"/>
                        </a:lnSpc>
                        <a:spcAft>
                          <a:spcPct val="0"/>
                        </a:spcAft>
                      </a:pPr>
                      <a:r>
                        <a:rPr lang="zh-CN" sz="1800" b="1">
                          <a:effectLst/>
                        </a:rPr>
                        <a:t>奖金计算方式</a:t>
                      </a:r>
                      <a:endParaRPr lang="zh-CN" sz="24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hMerge="1">
                  <a:txBody>
                    <a:bodyPr vert="horz" wrap="square"/>
                    <a:lstStyle/>
                    <a:p/>
                  </a:txBody>
                  <a:tcPr/>
                </a:tc>
              </a:tr>
              <a:tr h="689886">
                <a:tc rowSpan="6">
                  <a:txBody>
                    <a:bodyPr vert="horz" wrap="square"/>
                    <a:lstStyle/>
                    <a:p>
                      <a:pPr>
                        <a:lnSpc>
                          <a:spcPct val="100000"/>
                        </a:lnSpc>
                        <a:spcAft>
                          <a:spcPct val="0"/>
                        </a:spcAft>
                      </a:pPr>
                      <a:r>
                        <a:rPr lang="zh-CN" sz="1200">
                          <a:effectLst/>
                        </a:rPr>
                        <a:t>●</a:t>
                      </a:r>
                      <a:r>
                        <a:rPr lang="zh-CN" sz="1800">
                          <a:effectLst/>
                        </a:rPr>
                        <a:t> 基本薪酬：</a:t>
                      </a:r>
                      <a:r>
                        <a:rPr lang="en-US" sz="1800">
                          <a:effectLst/>
                        </a:rPr>
                        <a:t>2.4</a:t>
                      </a:r>
                      <a:r>
                        <a:rPr lang="zh-CN" sz="1800">
                          <a:effectLst/>
                        </a:rPr>
                        <a:t>万元</a:t>
                      </a:r>
                      <a:r>
                        <a:rPr lang="en-US" sz="1800">
                          <a:effectLst/>
                        </a:rPr>
                        <a:t>/</a:t>
                      </a:r>
                      <a:r>
                        <a:rPr lang="zh-CN" sz="1800">
                          <a:effectLst/>
                        </a:rPr>
                        <a:t>年</a:t>
                      </a:r>
                      <a:endParaRPr lang="zh-CN" sz="2400">
                        <a:effectLst/>
                      </a:endParaRPr>
                    </a:p>
                    <a:p>
                      <a:pPr>
                        <a:lnSpc>
                          <a:spcPct val="100000"/>
                        </a:lnSpc>
                        <a:spcAft>
                          <a:spcPct val="0"/>
                        </a:spcAft>
                      </a:pPr>
                      <a:r>
                        <a:rPr lang="zh-CN" sz="1200">
                          <a:effectLst/>
                        </a:rPr>
                        <a:t>●</a:t>
                      </a:r>
                      <a:r>
                        <a:rPr lang="zh-CN" sz="1800">
                          <a:effectLst/>
                        </a:rPr>
                        <a:t> 目标奖金：</a:t>
                      </a:r>
                      <a:r>
                        <a:rPr lang="en-US" sz="1800">
                          <a:effectLst/>
                        </a:rPr>
                        <a:t>2.4</a:t>
                      </a:r>
                      <a:r>
                        <a:rPr lang="zh-CN" sz="1800">
                          <a:effectLst/>
                        </a:rPr>
                        <a:t>万元</a:t>
                      </a:r>
                      <a:r>
                        <a:rPr lang="en-US" sz="1800">
                          <a:effectLst/>
                        </a:rPr>
                        <a:t>/</a:t>
                      </a:r>
                      <a:r>
                        <a:rPr lang="zh-CN" sz="1800">
                          <a:effectLst/>
                        </a:rPr>
                        <a:t>年，每季度根据总体绩效评价等级浮动计发</a:t>
                      </a:r>
                      <a:endParaRPr lang="zh-CN" sz="2400">
                        <a:effectLst/>
                      </a:endParaRPr>
                    </a:p>
                    <a:p>
                      <a:pPr>
                        <a:lnSpc>
                          <a:spcPct val="100000"/>
                        </a:lnSpc>
                        <a:spcAft>
                          <a:spcPct val="0"/>
                        </a:spcAft>
                      </a:pPr>
                      <a:r>
                        <a:rPr lang="zh-CN" sz="1200">
                          <a:effectLst/>
                        </a:rPr>
                        <a:t>●</a:t>
                      </a:r>
                      <a:r>
                        <a:rPr lang="zh-CN" sz="1800">
                          <a:effectLst/>
                        </a:rPr>
                        <a:t> 目标薪酬：</a:t>
                      </a:r>
                      <a:r>
                        <a:rPr lang="en-US" sz="1800">
                          <a:effectLst/>
                        </a:rPr>
                        <a:t>4.8</a:t>
                      </a:r>
                      <a:r>
                        <a:rPr lang="zh-CN" sz="1800">
                          <a:effectLst/>
                        </a:rPr>
                        <a:t>万元</a:t>
                      </a:r>
                      <a:r>
                        <a:rPr lang="en-US" sz="1800">
                          <a:effectLst/>
                        </a:rPr>
                        <a:t>/</a:t>
                      </a:r>
                      <a:r>
                        <a:rPr lang="zh-CN" sz="1800">
                          <a:effectLst/>
                        </a:rPr>
                        <a:t>年，上限封顶，最高不超过</a:t>
                      </a:r>
                      <a:r>
                        <a:rPr lang="en-US" sz="1800">
                          <a:effectLst/>
                        </a:rPr>
                        <a:t>5.76</a:t>
                      </a:r>
                      <a:r>
                        <a:rPr lang="zh-CN" sz="1800">
                          <a:effectLst/>
                        </a:rPr>
                        <a:t>万元</a:t>
                      </a:r>
                      <a:endParaRPr lang="zh-CN" sz="2400">
                        <a:solidFill>
                          <a:srgbClr val="000000"/>
                        </a:solidFill>
                        <a:effectLst/>
                        <a:latin typeface="NEU-BZ-S92"/>
                        <a:ea typeface="方正书宋_GBK"/>
                        <a:cs typeface="Times New Roman" panose="02020603050405020304"/>
                      </a:endParaRPr>
                    </a:p>
                  </a:txBody>
                  <a:tcPr marL="66675" marR="66675" marT="0" marB="0" anchor="ctr"/>
                </a:tc>
                <a:tc>
                  <a:txBody>
                    <a:bodyPr vert="horz" wrap="square"/>
                    <a:lstStyle/>
                    <a:p>
                      <a:pPr algn="ctr">
                        <a:lnSpc>
                          <a:spcPct val="100000"/>
                        </a:lnSpc>
                        <a:spcAft>
                          <a:spcPct val="0"/>
                        </a:spcAft>
                      </a:pPr>
                      <a:r>
                        <a:rPr lang="zh-CN" sz="1800">
                          <a:effectLst/>
                        </a:rPr>
                        <a:t>绩效评价等级</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800">
                          <a:effectLst/>
                        </a:rPr>
                        <a:t>奖金比例</a:t>
                      </a:r>
                      <a:endParaRPr lang="zh-CN" sz="2400">
                        <a:effectLst/>
                      </a:endParaRPr>
                    </a:p>
                    <a:p>
                      <a:pPr algn="ctr">
                        <a:lnSpc>
                          <a:spcPct val="100000"/>
                        </a:lnSpc>
                        <a:spcAft>
                          <a:spcPct val="0"/>
                        </a:spcAft>
                      </a:pPr>
                      <a:r>
                        <a:rPr lang="zh-CN" sz="1800">
                          <a:effectLst/>
                        </a:rPr>
                        <a:t>（相当于季度基本薪酬的百分比）</a:t>
                      </a:r>
                      <a:endParaRPr lang="zh-CN" sz="2400">
                        <a:solidFill>
                          <a:srgbClr val="000000"/>
                        </a:solidFill>
                        <a:effectLst/>
                        <a:latin typeface="NEU-BZ-S92"/>
                        <a:ea typeface="方正书宋_GBK"/>
                        <a:cs typeface="Times New Roman" panose="02020603050405020304"/>
                      </a:endParaRPr>
                    </a:p>
                  </a:txBody>
                  <a:tcPr marL="0" marR="0" marT="0" marB="0" anchor="ctr"/>
                </a:tc>
              </a:tr>
              <a:tr h="344943">
                <a:tc vMerge="1">
                  <a:txBody>
                    <a:bodyPr vert="horz" wrap="square"/>
                    <a:lstStyle/>
                    <a:p/>
                  </a:txBody>
                  <a:tcPr/>
                </a:tc>
                <a:tc>
                  <a:txBody>
                    <a:bodyPr vert="horz" wrap="square"/>
                    <a:lstStyle/>
                    <a:p>
                      <a:pPr algn="ctr">
                        <a:lnSpc>
                          <a:spcPct val="100000"/>
                        </a:lnSpc>
                        <a:spcAft>
                          <a:spcPct val="0"/>
                        </a:spcAft>
                      </a:pPr>
                      <a:r>
                        <a:rPr lang="en-US" sz="1800">
                          <a:effectLst/>
                        </a:rPr>
                        <a:t>S</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140%</a:t>
                      </a:r>
                      <a:endParaRPr lang="zh-CN" sz="2400">
                        <a:solidFill>
                          <a:srgbClr val="000000"/>
                        </a:solidFill>
                        <a:effectLst/>
                        <a:latin typeface="NEU-BZ-S92"/>
                        <a:ea typeface="方正书宋_GBK"/>
                        <a:cs typeface="Times New Roman" panose="02020603050405020304"/>
                      </a:endParaRPr>
                    </a:p>
                  </a:txBody>
                  <a:tcPr marL="0" marR="0" marT="0" marB="0" anchor="ctr"/>
                </a:tc>
              </a:tr>
              <a:tr h="344943">
                <a:tc vMerge="1">
                  <a:txBody>
                    <a:bodyPr vert="horz" wrap="square"/>
                    <a:lstStyle/>
                    <a:p/>
                  </a:txBody>
                  <a:tcPr/>
                </a:tc>
                <a:tc>
                  <a:txBody>
                    <a:bodyPr vert="horz" wrap="square"/>
                    <a:lstStyle/>
                    <a:p>
                      <a:pPr algn="ctr">
                        <a:lnSpc>
                          <a:spcPct val="100000"/>
                        </a:lnSpc>
                        <a:spcAft>
                          <a:spcPct val="0"/>
                        </a:spcAft>
                      </a:pPr>
                      <a:r>
                        <a:rPr lang="en-US" sz="1800">
                          <a:effectLst/>
                        </a:rPr>
                        <a:t>A</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120%</a:t>
                      </a:r>
                      <a:endParaRPr lang="zh-CN" sz="2400">
                        <a:solidFill>
                          <a:srgbClr val="000000"/>
                        </a:solidFill>
                        <a:effectLst/>
                        <a:latin typeface="NEU-BZ-S92"/>
                        <a:ea typeface="方正书宋_GBK"/>
                        <a:cs typeface="Times New Roman" panose="02020603050405020304"/>
                      </a:endParaRPr>
                    </a:p>
                  </a:txBody>
                  <a:tcPr marL="0" marR="0" marT="0" marB="0" anchor="ctr"/>
                </a:tc>
              </a:tr>
              <a:tr h="344943">
                <a:tc vMerge="1">
                  <a:txBody>
                    <a:bodyPr vert="horz" wrap="square"/>
                    <a:lstStyle/>
                    <a:p/>
                  </a:txBody>
                  <a:tcPr/>
                </a:tc>
                <a:tc>
                  <a:txBody>
                    <a:bodyPr vert="horz" wrap="square"/>
                    <a:lstStyle/>
                    <a:p>
                      <a:pPr algn="ctr">
                        <a:lnSpc>
                          <a:spcPct val="100000"/>
                        </a:lnSpc>
                        <a:spcAft>
                          <a:spcPct val="0"/>
                        </a:spcAft>
                      </a:pPr>
                      <a:r>
                        <a:rPr lang="en-US" sz="1800">
                          <a:effectLst/>
                        </a:rPr>
                        <a:t>B</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100%</a:t>
                      </a:r>
                      <a:endParaRPr lang="zh-CN" sz="2400">
                        <a:solidFill>
                          <a:srgbClr val="000000"/>
                        </a:solidFill>
                        <a:effectLst/>
                        <a:latin typeface="NEU-BZ-S92"/>
                        <a:ea typeface="方正书宋_GBK"/>
                        <a:cs typeface="Times New Roman" panose="02020603050405020304"/>
                      </a:endParaRPr>
                    </a:p>
                  </a:txBody>
                  <a:tcPr marL="0" marR="0" marT="0" marB="0" anchor="ctr"/>
                </a:tc>
              </a:tr>
              <a:tr h="344943">
                <a:tc vMerge="1">
                  <a:txBody>
                    <a:bodyPr vert="horz" wrap="square"/>
                    <a:lstStyle/>
                    <a:p/>
                  </a:txBody>
                  <a:tcPr/>
                </a:tc>
                <a:tc>
                  <a:txBody>
                    <a:bodyPr vert="horz" wrap="square"/>
                    <a:lstStyle/>
                    <a:p>
                      <a:pPr algn="ctr">
                        <a:lnSpc>
                          <a:spcPct val="100000"/>
                        </a:lnSpc>
                        <a:spcAft>
                          <a:spcPct val="0"/>
                        </a:spcAft>
                      </a:pPr>
                      <a:r>
                        <a:rPr lang="en-US" sz="1800">
                          <a:effectLst/>
                        </a:rPr>
                        <a:t>C</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50%</a:t>
                      </a:r>
                      <a:endParaRPr lang="zh-CN" sz="2400">
                        <a:solidFill>
                          <a:srgbClr val="000000"/>
                        </a:solidFill>
                        <a:effectLst/>
                        <a:latin typeface="NEU-BZ-S92"/>
                        <a:ea typeface="方正书宋_GBK"/>
                        <a:cs typeface="Times New Roman" panose="02020603050405020304"/>
                      </a:endParaRPr>
                    </a:p>
                  </a:txBody>
                  <a:tcPr marL="0" marR="0" marT="0" marB="0" anchor="ctr"/>
                </a:tc>
              </a:tr>
              <a:tr h="344943">
                <a:tc vMerge="1">
                  <a:txBody>
                    <a:bodyPr vert="horz" wrap="square"/>
                    <a:lstStyle/>
                    <a:p/>
                  </a:txBody>
                  <a:tcPr/>
                </a:tc>
                <a:tc>
                  <a:txBody>
                    <a:bodyPr vert="horz" wrap="square"/>
                    <a:lstStyle/>
                    <a:p>
                      <a:pPr algn="ctr">
                        <a:lnSpc>
                          <a:spcPct val="100000"/>
                        </a:lnSpc>
                        <a:spcAft>
                          <a:spcPct val="0"/>
                        </a:spcAft>
                      </a:pPr>
                      <a:r>
                        <a:rPr lang="en-US" sz="1800">
                          <a:effectLst/>
                        </a:rPr>
                        <a:t>D</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0</a:t>
                      </a:r>
                      <a:endParaRPr lang="zh-CN" sz="2400">
                        <a:solidFill>
                          <a:srgbClr val="000000"/>
                        </a:solidFill>
                        <a:effectLst/>
                        <a:latin typeface="NEU-BZ-S92"/>
                        <a:ea typeface="方正书宋_GBK"/>
                        <a:cs typeface="Times New Roman" panose="02020603050405020304"/>
                      </a:endParaRPr>
                    </a:p>
                  </a:txBody>
                  <a:tcPr marL="0" marR="0" marT="0" marB="0" anchor="ctr"/>
                </a:tc>
              </a:tr>
            </a:tbl>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50"/>
                                        <p:tgtEl>
                                          <p:spTgt spid="9"/>
                                        </p:tgtEl>
                                      </p:cBhvr>
                                    </p:animEffect>
                                    <p:anim calcmode="lin" valueType="num">
                                      <p:cBhvr>
                                        <p:cTn id="8" dur="250" fill="hold"/>
                                        <p:tgtEl>
                                          <p:spTgt spid="9"/>
                                        </p:tgtEl>
                                        <p:attrNameLst>
                                          <p:attrName>ppt_x</p:attrName>
                                        </p:attrNameLst>
                                      </p:cBhvr>
                                      <p:tavLst>
                                        <p:tav tm="0">
                                          <p:val>
                                            <p:strVal val="#ppt_x"/>
                                          </p:val>
                                        </p:tav>
                                        <p:tav tm="100000">
                                          <p:val>
                                            <p:strVal val="#ppt_x"/>
                                          </p:val>
                                        </p:tav>
                                      </p:tavLst>
                                    </p:anim>
                                    <p:anim calcmode="lin" valueType="num">
                                      <p:cBhvr>
                                        <p:cTn id="9" dur="25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4" dur="50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418576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二、销售人员的薪酬方案类型</a:t>
            </a:r>
            <a:endParaRPr lang="zh-CN" altLang="en-US" sz="2400" b="1"/>
          </a:p>
        </p:txBody>
      </p:sp>
      <p:sp>
        <p:nvSpPr>
          <p:cNvPr id="9" name="TextBox 8"/>
          <p:cNvSpPr txBox="1"/>
          <p:nvPr/>
        </p:nvSpPr>
        <p:spPr>
          <a:xfrm>
            <a:off x="1199456" y="1822680"/>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基本薪酬加奖金</a:t>
            </a:r>
            <a:r>
              <a:rPr lang="zh-CN" altLang="en-US" sz="2000" b="1" smtClean="0">
                <a:solidFill>
                  <a:srgbClr val="FF0000"/>
                </a:solidFill>
              </a:rPr>
              <a:t>制三</a:t>
            </a:r>
            <a:endParaRPr lang="zh-CN" altLang="en-US" sz="2000" b="1">
              <a:solidFill>
                <a:srgbClr val="FF0000"/>
              </a:solidFill>
            </a:endParaRPr>
          </a:p>
        </p:txBody>
      </p:sp>
      <p:graphicFrame>
        <p:nvGraphicFramePr>
          <p:cNvPr id="5" name="表格 4"/>
          <p:cNvGraphicFramePr>
            <a:graphicFrameLocks noGrp="1"/>
          </p:cNvGraphicFramePr>
          <p:nvPr/>
        </p:nvGraphicFramePr>
        <p:xfrm>
          <a:off x="623393" y="2442727"/>
          <a:ext cx="10846948" cy="3622274"/>
        </p:xfrm>
        <a:graphic>
          <a:graphicData uri="http://schemas.openxmlformats.org/drawingml/2006/table">
            <a:tbl>
              <a:tblPr>
                <a:tableStyleId>{5C22544A-7EE6-4342-B048-85BDC9FD1C3A}</a:tableStyleId>
              </a:tblPr>
              <a:tblGrid>
                <a:gridCol w="3894819"/>
                <a:gridCol w="1317812"/>
                <a:gridCol w="900952"/>
                <a:gridCol w="1237130"/>
                <a:gridCol w="1304365"/>
                <a:gridCol w="1075764"/>
                <a:gridCol w="1116106"/>
              </a:tblGrid>
              <a:tr h="502179">
                <a:tc>
                  <a:txBody>
                    <a:bodyPr vert="horz" wrap="square"/>
                    <a:lstStyle/>
                    <a:p>
                      <a:pPr algn="ctr">
                        <a:lnSpc>
                          <a:spcPct val="100000"/>
                        </a:lnSpc>
                        <a:spcAft>
                          <a:spcPct val="0"/>
                        </a:spcAft>
                      </a:pPr>
                      <a:r>
                        <a:rPr lang="zh-CN" sz="1800" b="1">
                          <a:effectLst/>
                        </a:rPr>
                        <a:t>薪酬构成</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gridSpan="6">
                  <a:txBody>
                    <a:bodyPr vert="horz" wrap="square"/>
                    <a:lstStyle/>
                    <a:p>
                      <a:pPr algn="ctr">
                        <a:lnSpc>
                          <a:spcPct val="100000"/>
                        </a:lnSpc>
                        <a:spcAft>
                          <a:spcPct val="0"/>
                        </a:spcAft>
                      </a:pPr>
                      <a:r>
                        <a:rPr lang="zh-CN" sz="1800" b="1">
                          <a:effectLst/>
                        </a:rPr>
                        <a:t>奖金计算方式</a:t>
                      </a:r>
                      <a:endParaRPr lang="zh-CN" sz="20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r>
              <a:tr h="207038">
                <a:tc rowSpan="7">
                  <a:txBody>
                    <a:bodyPr vert="horz" wrap="square"/>
                    <a:lstStyle/>
                    <a:p>
                      <a:pPr algn="l">
                        <a:lnSpc>
                          <a:spcPct val="100000"/>
                        </a:lnSpc>
                        <a:spcAft>
                          <a:spcPct val="0"/>
                        </a:spcAft>
                      </a:pPr>
                      <a:r>
                        <a:rPr lang="zh-CN" sz="1400">
                          <a:effectLst/>
                        </a:rPr>
                        <a:t>●</a:t>
                      </a:r>
                      <a:r>
                        <a:rPr lang="zh-CN" sz="1800">
                          <a:effectLst/>
                        </a:rPr>
                        <a:t> 基本薪酬：</a:t>
                      </a:r>
                      <a:r>
                        <a:rPr lang="en-US" sz="1800">
                          <a:effectLst/>
                        </a:rPr>
                        <a:t>6.4</a:t>
                      </a:r>
                      <a:r>
                        <a:rPr lang="zh-CN" sz="1800">
                          <a:effectLst/>
                        </a:rPr>
                        <a:t>万元</a:t>
                      </a:r>
                      <a:r>
                        <a:rPr lang="en-US" sz="1800">
                          <a:effectLst/>
                        </a:rPr>
                        <a:t>/</a:t>
                      </a:r>
                      <a:r>
                        <a:rPr lang="zh-CN" sz="1800">
                          <a:effectLst/>
                        </a:rPr>
                        <a:t>年</a:t>
                      </a:r>
                      <a:endParaRPr lang="zh-CN" sz="2000">
                        <a:effectLst/>
                      </a:endParaRPr>
                    </a:p>
                    <a:p>
                      <a:pPr algn="l">
                        <a:lnSpc>
                          <a:spcPct val="100000"/>
                        </a:lnSpc>
                        <a:spcAft>
                          <a:spcPct val="0"/>
                        </a:spcAft>
                      </a:pPr>
                      <a:r>
                        <a:rPr lang="zh-CN" sz="1400">
                          <a:effectLst/>
                        </a:rPr>
                        <a:t>●</a:t>
                      </a:r>
                      <a:r>
                        <a:rPr lang="zh-CN" sz="1800">
                          <a:effectLst/>
                        </a:rPr>
                        <a:t> 目标奖金：</a:t>
                      </a:r>
                      <a:r>
                        <a:rPr lang="en-US" sz="1800">
                          <a:effectLst/>
                        </a:rPr>
                        <a:t>1.6</a:t>
                      </a:r>
                      <a:r>
                        <a:rPr lang="zh-CN" sz="1800">
                          <a:effectLst/>
                        </a:rPr>
                        <a:t>万元</a:t>
                      </a:r>
                      <a:r>
                        <a:rPr lang="en-US" sz="1800">
                          <a:effectLst/>
                        </a:rPr>
                        <a:t>/</a:t>
                      </a:r>
                      <a:r>
                        <a:rPr lang="zh-CN" sz="1800">
                          <a:effectLst/>
                        </a:rPr>
                        <a:t>年，每季度根据销售和利润完成情况浮动计发</a:t>
                      </a:r>
                      <a:endParaRPr lang="zh-CN" sz="2000">
                        <a:effectLst/>
                      </a:endParaRPr>
                    </a:p>
                    <a:p>
                      <a:pPr algn="l">
                        <a:lnSpc>
                          <a:spcPct val="100000"/>
                        </a:lnSpc>
                        <a:spcAft>
                          <a:spcPct val="0"/>
                        </a:spcAft>
                      </a:pPr>
                      <a:r>
                        <a:rPr lang="zh-CN" sz="1400">
                          <a:effectLst/>
                        </a:rPr>
                        <a:t>●</a:t>
                      </a:r>
                      <a:r>
                        <a:rPr lang="zh-CN" sz="1800">
                          <a:effectLst/>
                        </a:rPr>
                        <a:t> 目标薪酬：</a:t>
                      </a:r>
                      <a:r>
                        <a:rPr lang="en-US" sz="1800">
                          <a:effectLst/>
                        </a:rPr>
                        <a:t>8</a:t>
                      </a:r>
                      <a:r>
                        <a:rPr lang="zh-CN" sz="1800">
                          <a:effectLst/>
                        </a:rPr>
                        <a:t>万元</a:t>
                      </a:r>
                      <a:r>
                        <a:rPr lang="en-US" sz="1800">
                          <a:effectLst/>
                        </a:rPr>
                        <a:t>/</a:t>
                      </a:r>
                      <a:r>
                        <a:rPr lang="zh-CN" sz="1800">
                          <a:effectLst/>
                        </a:rPr>
                        <a:t>年，上限封顶，最高不超过</a:t>
                      </a:r>
                      <a:r>
                        <a:rPr lang="en-US" sz="1800">
                          <a:effectLst/>
                        </a:rPr>
                        <a:t>9.6</a:t>
                      </a:r>
                      <a:r>
                        <a:rPr lang="zh-CN" sz="1800">
                          <a:effectLst/>
                        </a:rPr>
                        <a:t>万元</a:t>
                      </a:r>
                      <a:endParaRPr lang="zh-CN" sz="2000">
                        <a:solidFill>
                          <a:srgbClr val="000000"/>
                        </a:solidFill>
                        <a:effectLst/>
                        <a:latin typeface="NEU-BZ-S92"/>
                        <a:ea typeface="方正书宋_GBK"/>
                        <a:cs typeface="Times New Roman" panose="02020603050405020304"/>
                      </a:endParaRPr>
                    </a:p>
                  </a:txBody>
                  <a:tcPr marL="53132" marR="53132" marT="0" marB="0" anchor="ctr"/>
                </a:tc>
                <a:tc>
                  <a:txBody>
                    <a:bodyPr vert="horz" wrap="square"/>
                    <a:lstStyle/>
                    <a:p>
                      <a:pPr algn="ctr">
                        <a:lnSpc>
                          <a:spcPct val="100000"/>
                        </a:lnSpc>
                        <a:spcAft>
                          <a:spcPct val="0"/>
                        </a:spcAft>
                      </a:pPr>
                      <a:r>
                        <a:rPr lang="en-US" sz="2000">
                          <a:effectLst/>
                        </a:rPr>
                        <a:t> </a:t>
                      </a:r>
                      <a:endParaRPr lang="zh-CN" sz="2000">
                        <a:solidFill>
                          <a:srgbClr val="000000"/>
                        </a:solidFill>
                        <a:effectLst/>
                        <a:latin typeface="NEU-BZ-S92"/>
                        <a:ea typeface="方正书宋_GBK"/>
                        <a:cs typeface="Times New Roman" panose="02020603050405020304"/>
                      </a:endParaRPr>
                    </a:p>
                  </a:txBody>
                  <a:tcPr marL="0" marR="0" marT="0" marB="0" anchor="ctr"/>
                </a:tc>
                <a:tc gridSpan="5">
                  <a:txBody>
                    <a:bodyPr vert="horz" wrap="square"/>
                    <a:lstStyle/>
                    <a:p>
                      <a:pPr algn="ctr">
                        <a:lnSpc>
                          <a:spcPct val="100000"/>
                        </a:lnSpc>
                        <a:spcAft>
                          <a:spcPct val="0"/>
                        </a:spcAft>
                      </a:pPr>
                      <a:r>
                        <a:rPr lang="zh-CN" sz="1800">
                          <a:effectLst/>
                        </a:rPr>
                        <a:t>相当于季度目标奖金的百分比</a:t>
                      </a:r>
                      <a:endParaRPr lang="zh-CN" sz="2000">
                        <a:solidFill>
                          <a:srgbClr val="000000"/>
                        </a:solidFill>
                        <a:effectLst/>
                        <a:latin typeface="NEU-BZ-S92"/>
                        <a:ea typeface="方正书宋_GBK"/>
                        <a:cs typeface="Times New Roman" panose="02020603050405020304"/>
                      </a:endParaRPr>
                    </a:p>
                  </a:txBody>
                  <a:tcPr marL="0" marR="0" marT="0" marB="0" anchor="ct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r>
              <a:tr h="207038">
                <a:tc vMerge="1">
                  <a:txBody>
                    <a:bodyPr vert="horz" wrap="square"/>
                    <a:lstStyle/>
                    <a:p/>
                  </a:txBody>
                  <a:tcPr/>
                </a:tc>
                <a:tc>
                  <a:txBody>
                    <a:bodyPr vert="horz" wrap="square"/>
                    <a:lstStyle/>
                    <a:p>
                      <a:pPr algn="ctr">
                        <a:lnSpc>
                          <a:spcPct val="100000"/>
                        </a:lnSpc>
                        <a:spcAft>
                          <a:spcPct val="0"/>
                        </a:spcAft>
                      </a:pPr>
                      <a:r>
                        <a:rPr lang="en-US" sz="2000">
                          <a:effectLst/>
                        </a:rPr>
                        <a:t> </a:t>
                      </a:r>
                      <a:endParaRPr lang="zh-CN" sz="2000">
                        <a:solidFill>
                          <a:srgbClr val="000000"/>
                        </a:solidFill>
                        <a:effectLst/>
                        <a:latin typeface="NEU-BZ-S92"/>
                        <a:ea typeface="方正书宋_GBK"/>
                        <a:cs typeface="Times New Roman" panose="02020603050405020304"/>
                      </a:endParaRPr>
                    </a:p>
                  </a:txBody>
                  <a:tcPr marL="0" marR="0" marT="0" marB="0" anchor="ctr"/>
                </a:tc>
                <a:tc gridSpan="5">
                  <a:txBody>
                    <a:bodyPr vert="horz" wrap="square"/>
                    <a:lstStyle/>
                    <a:p>
                      <a:pPr algn="ctr">
                        <a:lnSpc>
                          <a:spcPct val="100000"/>
                        </a:lnSpc>
                        <a:spcAft>
                          <a:spcPct val="0"/>
                        </a:spcAft>
                      </a:pPr>
                      <a:r>
                        <a:rPr lang="zh-CN" sz="1800">
                          <a:effectLst/>
                        </a:rPr>
                        <a:t>最低利润　　</a:t>
                      </a:r>
                      <a:r>
                        <a:rPr lang="en-US" altLang="zh-CN" sz="1800" smtClean="0">
                          <a:effectLst/>
                        </a:rPr>
                        <a:t>              </a:t>
                      </a:r>
                      <a:r>
                        <a:rPr lang="zh-CN" sz="1800" smtClean="0">
                          <a:effectLst/>
                        </a:rPr>
                        <a:t>目标</a:t>
                      </a:r>
                      <a:r>
                        <a:rPr lang="zh-CN" sz="1800">
                          <a:effectLst/>
                        </a:rPr>
                        <a:t>利润　　</a:t>
                      </a:r>
                      <a:r>
                        <a:rPr lang="en-US" altLang="zh-CN" sz="1800" smtClean="0">
                          <a:effectLst/>
                        </a:rPr>
                        <a:t>               </a:t>
                      </a:r>
                      <a:r>
                        <a:rPr lang="zh-CN" sz="1800" smtClean="0">
                          <a:effectLst/>
                        </a:rPr>
                        <a:t>卓越</a:t>
                      </a:r>
                      <a:r>
                        <a:rPr lang="zh-CN" sz="1800">
                          <a:effectLst/>
                        </a:rPr>
                        <a:t>利润</a:t>
                      </a:r>
                      <a:endParaRPr lang="zh-CN" sz="2000">
                        <a:solidFill>
                          <a:srgbClr val="000000"/>
                        </a:solidFill>
                        <a:effectLst/>
                        <a:latin typeface="NEU-BZ-S92"/>
                        <a:ea typeface="方正书宋_GBK"/>
                        <a:cs typeface="Times New Roman" panose="02020603050405020304"/>
                      </a:endParaRPr>
                    </a:p>
                  </a:txBody>
                  <a:tcPr marL="0" marR="0" marT="0" marB="0" anchor="ct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r>
              <a:tr h="506816">
                <a:tc vMerge="1">
                  <a:txBody>
                    <a:bodyPr vert="horz" wrap="square"/>
                    <a:lstStyle/>
                    <a:p/>
                  </a:txBody>
                  <a:tcPr/>
                </a:tc>
                <a:tc rowSpan="5">
                  <a:txBody>
                    <a:bodyPr vert="horz" wrap="square"/>
                    <a:lstStyle/>
                    <a:p>
                      <a:pPr algn="ctr">
                        <a:lnSpc>
                          <a:spcPct val="100000"/>
                        </a:lnSpc>
                        <a:spcAft>
                          <a:spcPct val="0"/>
                        </a:spcAft>
                      </a:pPr>
                      <a:r>
                        <a:rPr lang="zh-CN" sz="1800">
                          <a:effectLst/>
                        </a:rPr>
                        <a:t>卓越销售额</a:t>
                      </a:r>
                      <a:endParaRPr lang="zh-CN" sz="2000">
                        <a:effectLst/>
                      </a:endParaRPr>
                    </a:p>
                    <a:p>
                      <a:pPr algn="ctr">
                        <a:lnSpc>
                          <a:spcPct val="100000"/>
                        </a:lnSpc>
                        <a:spcAft>
                          <a:spcPct val="0"/>
                        </a:spcAft>
                      </a:pPr>
                      <a:r>
                        <a:rPr lang="en-US" sz="2000">
                          <a:effectLst/>
                        </a:rPr>
                        <a:t> </a:t>
                      </a:r>
                      <a:endParaRPr lang="zh-CN" sz="2000">
                        <a:effectLst/>
                      </a:endParaRPr>
                    </a:p>
                    <a:p>
                      <a:pPr algn="ctr">
                        <a:lnSpc>
                          <a:spcPct val="100000"/>
                        </a:lnSpc>
                        <a:spcAft>
                          <a:spcPct val="0"/>
                        </a:spcAft>
                      </a:pPr>
                      <a:r>
                        <a:rPr lang="zh-CN" sz="1800">
                          <a:effectLst/>
                        </a:rPr>
                        <a:t>目标销售额</a:t>
                      </a:r>
                      <a:endParaRPr lang="zh-CN" sz="2000">
                        <a:effectLst/>
                      </a:endParaRPr>
                    </a:p>
                    <a:p>
                      <a:pPr algn="ctr">
                        <a:lnSpc>
                          <a:spcPct val="100000"/>
                        </a:lnSpc>
                        <a:spcAft>
                          <a:spcPct val="0"/>
                        </a:spcAft>
                      </a:pPr>
                      <a:r>
                        <a:rPr lang="en-US" sz="2000">
                          <a:effectLst/>
                        </a:rPr>
                        <a:t> </a:t>
                      </a:r>
                      <a:endParaRPr lang="zh-CN" sz="2000">
                        <a:effectLst/>
                      </a:endParaRPr>
                    </a:p>
                    <a:p>
                      <a:pPr algn="ctr">
                        <a:lnSpc>
                          <a:spcPct val="100000"/>
                        </a:lnSpc>
                        <a:spcAft>
                          <a:spcPct val="0"/>
                        </a:spcAft>
                      </a:pPr>
                      <a:r>
                        <a:rPr lang="zh-CN" sz="1800">
                          <a:effectLst/>
                        </a:rPr>
                        <a:t>最低销售额</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50.0%</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87.5%</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125.0%</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162.5%</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200.0%</a:t>
                      </a:r>
                      <a:endParaRPr lang="zh-CN" sz="2000">
                        <a:solidFill>
                          <a:srgbClr val="000000"/>
                        </a:solidFill>
                        <a:effectLst/>
                        <a:latin typeface="NEU-BZ-S92"/>
                        <a:ea typeface="方正书宋_GBK"/>
                        <a:cs typeface="Times New Roman" panose="02020603050405020304"/>
                      </a:endParaRPr>
                    </a:p>
                  </a:txBody>
                  <a:tcPr marL="0" marR="0" marT="0" marB="0" anchor="ctr"/>
                </a:tc>
              </a:tr>
              <a:tr h="506816">
                <a:tc vMerge="1">
                  <a:txBody>
                    <a:bodyPr vert="horz" wrap="square"/>
                    <a:lstStyle/>
                    <a:p/>
                  </a:txBody>
                  <a:tcPr/>
                </a:tc>
                <a:tc vMerge="1">
                  <a:txBody>
                    <a:bodyPr vert="horz" wrap="square"/>
                    <a:lstStyle/>
                    <a:p/>
                  </a:txBody>
                  <a:tcPr/>
                </a:tc>
                <a:tc>
                  <a:txBody>
                    <a:bodyPr vert="horz" wrap="square"/>
                    <a:lstStyle/>
                    <a:p>
                      <a:pPr algn="ctr">
                        <a:lnSpc>
                          <a:spcPct val="100000"/>
                        </a:lnSpc>
                        <a:spcAft>
                          <a:spcPct val="0"/>
                        </a:spcAft>
                      </a:pPr>
                      <a:r>
                        <a:rPr lang="en-US" sz="1800">
                          <a:effectLst/>
                        </a:rPr>
                        <a:t>37.5%</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75.0%</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112.5%</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150.0%</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162.5%</a:t>
                      </a:r>
                      <a:endParaRPr lang="zh-CN" sz="2000">
                        <a:solidFill>
                          <a:srgbClr val="000000"/>
                        </a:solidFill>
                        <a:effectLst/>
                        <a:latin typeface="NEU-BZ-S92"/>
                        <a:ea typeface="方正书宋_GBK"/>
                        <a:cs typeface="Times New Roman" panose="02020603050405020304"/>
                      </a:endParaRPr>
                    </a:p>
                  </a:txBody>
                  <a:tcPr marL="0" marR="0" marT="0" marB="0" anchor="ctr"/>
                </a:tc>
              </a:tr>
              <a:tr h="506816">
                <a:tc vMerge="1">
                  <a:txBody>
                    <a:bodyPr vert="horz" wrap="square"/>
                    <a:lstStyle/>
                    <a:p/>
                  </a:txBody>
                  <a:tcPr/>
                </a:tc>
                <a:tc vMerge="1">
                  <a:txBody>
                    <a:bodyPr vert="horz" wrap="square"/>
                    <a:lstStyle/>
                    <a:p/>
                  </a:txBody>
                  <a:tcPr/>
                </a:tc>
                <a:tc>
                  <a:txBody>
                    <a:bodyPr vert="horz" wrap="square"/>
                    <a:lstStyle/>
                    <a:p>
                      <a:pPr algn="ctr">
                        <a:lnSpc>
                          <a:spcPct val="100000"/>
                        </a:lnSpc>
                        <a:spcAft>
                          <a:spcPct val="0"/>
                        </a:spcAft>
                      </a:pPr>
                      <a:r>
                        <a:rPr lang="en-US" sz="1800">
                          <a:effectLst/>
                        </a:rPr>
                        <a:t>25.8%</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62.5%</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100%</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112.5%</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125.0%</a:t>
                      </a:r>
                      <a:endParaRPr lang="zh-CN" sz="2000">
                        <a:solidFill>
                          <a:srgbClr val="000000"/>
                        </a:solidFill>
                        <a:effectLst/>
                        <a:latin typeface="NEU-BZ-S92"/>
                        <a:ea typeface="方正书宋_GBK"/>
                        <a:cs typeface="Times New Roman" panose="02020603050405020304"/>
                      </a:endParaRPr>
                    </a:p>
                  </a:txBody>
                  <a:tcPr marL="0" marR="0" marT="0" marB="0" anchor="ctr"/>
                </a:tc>
              </a:tr>
              <a:tr h="567700">
                <a:tc vMerge="1">
                  <a:txBody>
                    <a:bodyPr vert="horz" wrap="square"/>
                    <a:lstStyle/>
                    <a:p/>
                  </a:txBody>
                  <a:tcPr/>
                </a:tc>
                <a:tc vMerge="1">
                  <a:txBody>
                    <a:bodyPr vert="horz" wrap="square"/>
                    <a:lstStyle/>
                    <a:p/>
                  </a:txBody>
                  <a:tcPr/>
                </a:tc>
                <a:tc>
                  <a:txBody>
                    <a:bodyPr vert="horz" wrap="square"/>
                    <a:lstStyle/>
                    <a:p>
                      <a:pPr algn="ctr">
                        <a:lnSpc>
                          <a:spcPct val="100000"/>
                        </a:lnSpc>
                        <a:spcAft>
                          <a:spcPct val="0"/>
                        </a:spcAft>
                      </a:pPr>
                      <a:r>
                        <a:rPr lang="en-US" sz="1800">
                          <a:effectLst/>
                        </a:rPr>
                        <a:t>12.5%</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37.5%</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62.5%</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75.0%</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87.5%</a:t>
                      </a:r>
                      <a:endParaRPr lang="zh-CN" sz="2000">
                        <a:solidFill>
                          <a:srgbClr val="000000"/>
                        </a:solidFill>
                        <a:effectLst/>
                        <a:latin typeface="NEU-BZ-S92"/>
                        <a:ea typeface="方正书宋_GBK"/>
                        <a:cs typeface="Times New Roman" panose="02020603050405020304"/>
                      </a:endParaRPr>
                    </a:p>
                  </a:txBody>
                  <a:tcPr marL="0" marR="0" marT="0" marB="0" anchor="ctr"/>
                </a:tc>
              </a:tr>
              <a:tr h="422347">
                <a:tc vMerge="1">
                  <a:txBody>
                    <a:bodyPr vert="horz" wrap="square"/>
                    <a:lstStyle/>
                    <a:p/>
                  </a:txBody>
                  <a:tcPr/>
                </a:tc>
                <a:tc vMerge="1">
                  <a:txBody>
                    <a:bodyPr vert="horz" wrap="square"/>
                    <a:lstStyle/>
                    <a:p/>
                  </a:txBody>
                  <a:tcPr/>
                </a:tc>
                <a:tc>
                  <a:txBody>
                    <a:bodyPr vert="horz" wrap="square"/>
                    <a:lstStyle/>
                    <a:p>
                      <a:pPr algn="ctr">
                        <a:lnSpc>
                          <a:spcPct val="100000"/>
                        </a:lnSpc>
                        <a:spcAft>
                          <a:spcPct val="0"/>
                        </a:spcAft>
                      </a:pPr>
                      <a:r>
                        <a:rPr lang="en-US" sz="1800">
                          <a:effectLst/>
                        </a:rPr>
                        <a:t>0</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12.5%</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25.8%</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37.5%</a:t>
                      </a:r>
                      <a:endParaRPr lang="zh-CN" sz="20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50.0%</a:t>
                      </a:r>
                      <a:endParaRPr lang="zh-CN" sz="2000">
                        <a:solidFill>
                          <a:srgbClr val="000000"/>
                        </a:solidFill>
                        <a:effectLst/>
                        <a:latin typeface="NEU-BZ-S92"/>
                        <a:ea typeface="方正书宋_GBK"/>
                        <a:cs typeface="Times New Roman" panose="02020603050405020304"/>
                      </a:endParaRPr>
                    </a:p>
                  </a:txBody>
                  <a:tcPr marL="0" marR="0" marT="0" marB="0" anchor="ctr"/>
                </a:tc>
              </a:tr>
            </a:tbl>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50"/>
                                        <p:tgtEl>
                                          <p:spTgt spid="9"/>
                                        </p:tgtEl>
                                      </p:cBhvr>
                                    </p:animEffect>
                                    <p:anim calcmode="lin" valueType="num">
                                      <p:cBhvr>
                                        <p:cTn id="8" dur="250" fill="hold"/>
                                        <p:tgtEl>
                                          <p:spTgt spid="9"/>
                                        </p:tgtEl>
                                        <p:attrNameLst>
                                          <p:attrName>ppt_x</p:attrName>
                                        </p:attrNameLst>
                                      </p:cBhvr>
                                      <p:tavLst>
                                        <p:tav tm="0">
                                          <p:val>
                                            <p:strVal val="#ppt_x"/>
                                          </p:val>
                                        </p:tav>
                                        <p:tav tm="100000">
                                          <p:val>
                                            <p:strVal val="#ppt_x"/>
                                          </p:val>
                                        </p:tav>
                                      </p:tavLst>
                                    </p:anim>
                                    <p:anim calcmode="lin" valueType="num">
                                      <p:cBhvr>
                                        <p:cTn id="9" dur="25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16" presetClass="entr" presetSubtype="42" dur="50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outHorizont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418576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二、销售人员的薪酬方案类型</a:t>
            </a:r>
            <a:endParaRPr lang="zh-CN" altLang="en-US" sz="2400" b="1"/>
          </a:p>
        </p:txBody>
      </p:sp>
      <p:sp>
        <p:nvSpPr>
          <p:cNvPr id="9" name="TextBox 8"/>
          <p:cNvSpPr txBox="1"/>
          <p:nvPr/>
        </p:nvSpPr>
        <p:spPr>
          <a:xfrm>
            <a:off x="1199456" y="1822680"/>
            <a:ext cx="5483787"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buClr>
                <a:srgbClr val="C00000"/>
              </a:buClr>
            </a:pPr>
            <a:r>
              <a:rPr lang="zh-CN" altLang="en-US" sz="2000" b="1">
                <a:solidFill>
                  <a:srgbClr val="FF0000"/>
                </a:solidFill>
              </a:rPr>
              <a:t>基本薪酬加佣金加奖金制</a:t>
            </a:r>
            <a:endParaRPr lang="zh-CN" altLang="en-US" sz="2000" b="1">
              <a:solidFill>
                <a:srgbClr val="FF0000"/>
              </a:solidFill>
            </a:endParaRPr>
          </a:p>
        </p:txBody>
      </p:sp>
      <p:graphicFrame>
        <p:nvGraphicFramePr>
          <p:cNvPr id="2" name="表格 1"/>
          <p:cNvGraphicFramePr>
            <a:graphicFrameLocks noGrp="1"/>
          </p:cNvGraphicFramePr>
          <p:nvPr/>
        </p:nvGraphicFramePr>
        <p:xfrm>
          <a:off x="669925" y="2526648"/>
          <a:ext cx="10850563" cy="2557510"/>
        </p:xfrm>
        <a:graphic>
          <a:graphicData uri="http://schemas.openxmlformats.org/drawingml/2006/table">
            <a:tbl>
              <a:tblPr>
                <a:tableStyleId>{5C22544A-7EE6-4342-B048-85BDC9FD1C3A}</a:tableStyleId>
              </a:tblPr>
              <a:tblGrid>
                <a:gridCol w="5139204"/>
                <a:gridCol w="2777377"/>
                <a:gridCol w="2933982"/>
              </a:tblGrid>
              <a:tr h="539284">
                <a:tc>
                  <a:txBody>
                    <a:bodyPr vert="horz" wrap="square"/>
                    <a:lstStyle/>
                    <a:p>
                      <a:pPr algn="ctr">
                        <a:lnSpc>
                          <a:spcPct val="100000"/>
                        </a:lnSpc>
                        <a:spcAft>
                          <a:spcPct val="0"/>
                        </a:spcAft>
                      </a:pPr>
                      <a:r>
                        <a:rPr lang="zh-CN" sz="1800" b="1">
                          <a:effectLst/>
                        </a:rPr>
                        <a:t>薪酬构成</a:t>
                      </a:r>
                      <a:endParaRPr lang="zh-CN" sz="24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gridSpan="2">
                  <a:txBody>
                    <a:bodyPr vert="horz" wrap="square"/>
                    <a:lstStyle/>
                    <a:p>
                      <a:pPr algn="ctr">
                        <a:lnSpc>
                          <a:spcPct val="100000"/>
                        </a:lnSpc>
                        <a:spcAft>
                          <a:spcPct val="0"/>
                        </a:spcAft>
                      </a:pPr>
                      <a:r>
                        <a:rPr lang="zh-CN" sz="1800" b="1">
                          <a:effectLst/>
                        </a:rPr>
                        <a:t>季度利润奖金</a:t>
                      </a:r>
                      <a:endParaRPr lang="zh-CN" sz="2400" b="1">
                        <a:solidFill>
                          <a:srgbClr val="000000"/>
                        </a:solidFill>
                        <a:effectLst/>
                        <a:latin typeface="NEU-BZ-S92"/>
                        <a:ea typeface="方正书宋_GBK"/>
                        <a:cs typeface="Times New Roman" panose="02020603050405020304"/>
                      </a:endParaRPr>
                    </a:p>
                  </a:txBody>
                  <a:tcPr marL="0" marR="0" marT="0" marB="0" anchor="ctr">
                    <a:solidFill>
                      <a:srgbClr val="00B050"/>
                    </a:solidFill>
                  </a:tcPr>
                </a:tc>
                <a:tc hMerge="1">
                  <a:txBody>
                    <a:bodyPr vert="horz" wrap="square"/>
                    <a:lstStyle/>
                    <a:p/>
                  </a:txBody>
                  <a:tcPr/>
                </a:tc>
              </a:tr>
              <a:tr h="807291">
                <a:tc rowSpan="4">
                  <a:txBody>
                    <a:bodyPr vert="horz" wrap="square"/>
                    <a:lstStyle/>
                    <a:p>
                      <a:pPr>
                        <a:lnSpc>
                          <a:spcPct val="100000"/>
                        </a:lnSpc>
                        <a:spcAft>
                          <a:spcPct val="0"/>
                        </a:spcAft>
                      </a:pPr>
                      <a:r>
                        <a:rPr lang="zh-CN" sz="1200">
                          <a:effectLst/>
                        </a:rPr>
                        <a:t>●</a:t>
                      </a:r>
                      <a:r>
                        <a:rPr lang="zh-CN" sz="1800">
                          <a:effectLst/>
                        </a:rPr>
                        <a:t> 基本薪酬：</a:t>
                      </a:r>
                      <a:r>
                        <a:rPr lang="en-US" sz="1800">
                          <a:effectLst/>
                        </a:rPr>
                        <a:t>4.2</a:t>
                      </a:r>
                      <a:r>
                        <a:rPr lang="zh-CN" sz="1800">
                          <a:effectLst/>
                        </a:rPr>
                        <a:t>万元</a:t>
                      </a:r>
                      <a:r>
                        <a:rPr lang="en-US" sz="1800">
                          <a:effectLst/>
                        </a:rPr>
                        <a:t>/</a:t>
                      </a:r>
                      <a:r>
                        <a:rPr lang="zh-CN" sz="1800">
                          <a:effectLst/>
                        </a:rPr>
                        <a:t>年</a:t>
                      </a:r>
                      <a:endParaRPr lang="zh-CN" sz="2400">
                        <a:effectLst/>
                      </a:endParaRPr>
                    </a:p>
                    <a:p>
                      <a:pPr>
                        <a:lnSpc>
                          <a:spcPct val="100000"/>
                        </a:lnSpc>
                        <a:spcAft>
                          <a:spcPct val="0"/>
                        </a:spcAft>
                      </a:pPr>
                      <a:r>
                        <a:rPr lang="zh-CN" sz="1200">
                          <a:effectLst/>
                        </a:rPr>
                        <a:t>●</a:t>
                      </a:r>
                      <a:r>
                        <a:rPr lang="zh-CN" sz="1800">
                          <a:effectLst/>
                        </a:rPr>
                        <a:t> 佣金：每月发放，佣金比率为销售额的</a:t>
                      </a:r>
                      <a:r>
                        <a:rPr lang="en-US" sz="1800">
                          <a:effectLst/>
                        </a:rPr>
                        <a:t>6%</a:t>
                      </a:r>
                      <a:endParaRPr lang="zh-CN" sz="2400">
                        <a:effectLst/>
                      </a:endParaRPr>
                    </a:p>
                    <a:p>
                      <a:pPr>
                        <a:lnSpc>
                          <a:spcPct val="100000"/>
                        </a:lnSpc>
                        <a:spcAft>
                          <a:spcPct val="0"/>
                        </a:spcAft>
                      </a:pPr>
                      <a:r>
                        <a:rPr lang="zh-CN" sz="1200">
                          <a:effectLst/>
                        </a:rPr>
                        <a:t>●</a:t>
                      </a:r>
                      <a:r>
                        <a:rPr lang="zh-CN" sz="1800">
                          <a:effectLst/>
                        </a:rPr>
                        <a:t> 奖金：季度发放，相当于佣金的一定百分比</a:t>
                      </a:r>
                      <a:endParaRPr lang="zh-CN" sz="2400">
                        <a:effectLst/>
                      </a:endParaRPr>
                    </a:p>
                    <a:p>
                      <a:pPr>
                        <a:lnSpc>
                          <a:spcPct val="100000"/>
                        </a:lnSpc>
                        <a:spcAft>
                          <a:spcPct val="0"/>
                        </a:spcAft>
                      </a:pPr>
                      <a:r>
                        <a:rPr lang="zh-CN" sz="1200">
                          <a:effectLst/>
                        </a:rPr>
                        <a:t>●</a:t>
                      </a:r>
                      <a:r>
                        <a:rPr lang="zh-CN" sz="1800">
                          <a:effectLst/>
                        </a:rPr>
                        <a:t> 目标薪酬：</a:t>
                      </a:r>
                      <a:r>
                        <a:rPr lang="en-US" sz="1800">
                          <a:effectLst/>
                        </a:rPr>
                        <a:t>6</a:t>
                      </a:r>
                      <a:r>
                        <a:rPr lang="zh-CN" sz="1800">
                          <a:effectLst/>
                        </a:rPr>
                        <a:t>万元</a:t>
                      </a:r>
                      <a:r>
                        <a:rPr lang="en-US" sz="1800">
                          <a:effectLst/>
                        </a:rPr>
                        <a:t>/</a:t>
                      </a:r>
                      <a:r>
                        <a:rPr lang="zh-CN" sz="1800">
                          <a:effectLst/>
                        </a:rPr>
                        <a:t>年，上不封顶</a:t>
                      </a:r>
                      <a:endParaRPr lang="zh-CN" sz="2400">
                        <a:solidFill>
                          <a:srgbClr val="000000"/>
                        </a:solidFill>
                        <a:effectLst/>
                        <a:latin typeface="NEU-BZ-S92"/>
                        <a:ea typeface="方正书宋_GBK"/>
                        <a:cs typeface="Times New Roman" panose="02020603050405020304"/>
                      </a:endParaRPr>
                    </a:p>
                  </a:txBody>
                  <a:tcPr marL="66675" marR="66675" marT="0" marB="0" anchor="ctr"/>
                </a:tc>
                <a:tc>
                  <a:txBody>
                    <a:bodyPr vert="horz" wrap="square"/>
                    <a:lstStyle/>
                    <a:p>
                      <a:pPr algn="ctr">
                        <a:lnSpc>
                          <a:spcPct val="100000"/>
                        </a:lnSpc>
                        <a:spcAft>
                          <a:spcPct val="0"/>
                        </a:spcAft>
                      </a:pPr>
                      <a:r>
                        <a:rPr lang="zh-CN" sz="1800">
                          <a:effectLst/>
                        </a:rPr>
                        <a:t>毛利率</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zh-CN" sz="1800">
                          <a:effectLst/>
                        </a:rPr>
                        <a:t>奖金比例</a:t>
                      </a:r>
                      <a:endParaRPr lang="zh-CN" sz="2400">
                        <a:effectLst/>
                      </a:endParaRPr>
                    </a:p>
                    <a:p>
                      <a:pPr algn="ctr">
                        <a:lnSpc>
                          <a:spcPct val="100000"/>
                        </a:lnSpc>
                        <a:spcAft>
                          <a:spcPct val="0"/>
                        </a:spcAft>
                      </a:pPr>
                      <a:r>
                        <a:rPr lang="zh-CN" sz="1800">
                          <a:effectLst/>
                        </a:rPr>
                        <a:t>（相当于佣金的百分比）</a:t>
                      </a:r>
                      <a:endParaRPr lang="zh-CN" sz="2400">
                        <a:solidFill>
                          <a:srgbClr val="000000"/>
                        </a:solidFill>
                        <a:effectLst/>
                        <a:latin typeface="NEU-BZ-S92"/>
                        <a:ea typeface="方正书宋_GBK"/>
                        <a:cs typeface="Times New Roman" panose="02020603050405020304"/>
                      </a:endParaRPr>
                    </a:p>
                  </a:txBody>
                  <a:tcPr marL="0" marR="0" marT="0" marB="0" anchor="ctr"/>
                </a:tc>
              </a:tr>
              <a:tr h="403645">
                <a:tc vMerge="1">
                  <a:txBody>
                    <a:bodyPr vert="horz" wrap="square"/>
                    <a:lstStyle/>
                    <a:p/>
                  </a:txBody>
                  <a:tcPr/>
                </a:tc>
                <a:tc>
                  <a:txBody>
                    <a:bodyPr vert="horz" wrap="square"/>
                    <a:lstStyle/>
                    <a:p>
                      <a:pPr algn="ctr">
                        <a:lnSpc>
                          <a:spcPct val="100000"/>
                        </a:lnSpc>
                        <a:spcAft>
                          <a:spcPct val="0"/>
                        </a:spcAft>
                      </a:pPr>
                      <a:r>
                        <a:rPr lang="en-US" sz="1800">
                          <a:effectLst/>
                        </a:rPr>
                        <a:t>15%</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0</a:t>
                      </a:r>
                      <a:endParaRPr lang="zh-CN" sz="2400">
                        <a:solidFill>
                          <a:srgbClr val="000000"/>
                        </a:solidFill>
                        <a:effectLst/>
                        <a:latin typeface="NEU-BZ-S92"/>
                        <a:ea typeface="方正书宋_GBK"/>
                        <a:cs typeface="Times New Roman" panose="02020603050405020304"/>
                      </a:endParaRPr>
                    </a:p>
                  </a:txBody>
                  <a:tcPr marL="0" marR="0" marT="0" marB="0" anchor="ctr"/>
                </a:tc>
              </a:tr>
              <a:tr h="403645">
                <a:tc vMerge="1">
                  <a:txBody>
                    <a:bodyPr vert="horz" wrap="square"/>
                    <a:lstStyle/>
                    <a:p/>
                  </a:txBody>
                  <a:tcPr/>
                </a:tc>
                <a:tc>
                  <a:txBody>
                    <a:bodyPr vert="horz" wrap="square"/>
                    <a:lstStyle/>
                    <a:p>
                      <a:pPr algn="ctr">
                        <a:lnSpc>
                          <a:spcPct val="100000"/>
                        </a:lnSpc>
                        <a:spcAft>
                          <a:spcPct val="0"/>
                        </a:spcAft>
                      </a:pPr>
                      <a:r>
                        <a:rPr lang="en-US" sz="1800">
                          <a:effectLst/>
                        </a:rPr>
                        <a:t>20%</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10%</a:t>
                      </a:r>
                      <a:endParaRPr lang="zh-CN" sz="2400">
                        <a:solidFill>
                          <a:srgbClr val="000000"/>
                        </a:solidFill>
                        <a:effectLst/>
                        <a:latin typeface="NEU-BZ-S92"/>
                        <a:ea typeface="方正书宋_GBK"/>
                        <a:cs typeface="Times New Roman" panose="02020603050405020304"/>
                      </a:endParaRPr>
                    </a:p>
                  </a:txBody>
                  <a:tcPr marL="0" marR="0" marT="0" marB="0" anchor="ctr"/>
                </a:tc>
              </a:tr>
              <a:tr h="403645">
                <a:tc vMerge="1">
                  <a:txBody>
                    <a:bodyPr vert="horz" wrap="square"/>
                    <a:lstStyle/>
                    <a:p/>
                  </a:txBody>
                  <a:tcPr/>
                </a:tc>
                <a:tc>
                  <a:txBody>
                    <a:bodyPr vert="horz" wrap="square"/>
                    <a:lstStyle/>
                    <a:p>
                      <a:pPr algn="ctr">
                        <a:lnSpc>
                          <a:spcPct val="100000"/>
                        </a:lnSpc>
                        <a:spcAft>
                          <a:spcPct val="0"/>
                        </a:spcAft>
                      </a:pPr>
                      <a:r>
                        <a:rPr lang="en-US" sz="1800">
                          <a:effectLst/>
                        </a:rPr>
                        <a:t>25%</a:t>
                      </a:r>
                      <a:endParaRPr lang="zh-CN" sz="2400">
                        <a:solidFill>
                          <a:srgbClr val="000000"/>
                        </a:solidFill>
                        <a:effectLst/>
                        <a:latin typeface="NEU-BZ-S92"/>
                        <a:ea typeface="方正书宋_GBK"/>
                        <a:cs typeface="Times New Roman" panose="02020603050405020304"/>
                      </a:endParaRPr>
                    </a:p>
                  </a:txBody>
                  <a:tcPr marL="0" marR="0" marT="0" marB="0" anchor="ctr"/>
                </a:tc>
                <a:tc>
                  <a:txBody>
                    <a:bodyPr vert="horz" wrap="square"/>
                    <a:lstStyle/>
                    <a:p>
                      <a:pPr algn="ctr">
                        <a:lnSpc>
                          <a:spcPct val="100000"/>
                        </a:lnSpc>
                        <a:spcAft>
                          <a:spcPct val="0"/>
                        </a:spcAft>
                      </a:pPr>
                      <a:r>
                        <a:rPr lang="en-US" sz="1800">
                          <a:effectLst/>
                        </a:rPr>
                        <a:t>25%</a:t>
                      </a:r>
                      <a:endParaRPr lang="zh-CN" sz="2400">
                        <a:solidFill>
                          <a:srgbClr val="000000"/>
                        </a:solidFill>
                        <a:effectLst/>
                        <a:latin typeface="NEU-BZ-S92"/>
                        <a:ea typeface="方正书宋_GBK"/>
                        <a:cs typeface="Times New Roman" panose="02020603050405020304"/>
                      </a:endParaRPr>
                    </a:p>
                  </a:txBody>
                  <a:tcPr marL="0" marR="0" marT="0" marB="0" anchor="ctr"/>
                </a:tc>
              </a:tr>
            </a:tbl>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25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50"/>
                                        <p:tgtEl>
                                          <p:spTgt spid="9"/>
                                        </p:tgtEl>
                                      </p:cBhvr>
                                    </p:animEffect>
                                    <p:anim calcmode="lin" valueType="num">
                                      <p:cBhvr>
                                        <p:cTn id="8" dur="250" fill="hold"/>
                                        <p:tgtEl>
                                          <p:spTgt spid="9"/>
                                        </p:tgtEl>
                                        <p:attrNameLst>
                                          <p:attrName>ppt_x</p:attrName>
                                        </p:attrNameLst>
                                      </p:cBhvr>
                                      <p:tavLst>
                                        <p:tav tm="0">
                                          <p:val>
                                            <p:strVal val="#ppt_x"/>
                                          </p:val>
                                        </p:tav>
                                        <p:tav tm="100000">
                                          <p:val>
                                            <p:strVal val="#ppt_x"/>
                                          </p:val>
                                        </p:tav>
                                      </p:tavLst>
                                    </p:anim>
                                    <p:anim calcmode="lin" valueType="num">
                                      <p:cBhvr>
                                        <p:cTn id="9" dur="25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16" presetClass="entr" presetSubtype="21" dur="50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barn(inVertical)">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三、设计销售人员薪酬方案的步骤</a:t>
            </a:r>
            <a:endParaRPr lang="zh-CN" altLang="en-US" sz="2400" b="1"/>
          </a:p>
        </p:txBody>
      </p:sp>
      <p:graphicFrame>
        <p:nvGraphicFramePr>
          <p:cNvPr id="7" name="图示 6"/>
          <p:cNvGraphicFramePr/>
          <p:nvPr/>
        </p:nvGraphicFramePr>
        <p:xfrm>
          <a:off x="1141806" y="2118877"/>
          <a:ext cx="10516794" cy="3953436"/>
        </p:xfrm>
        <a:graphic>
          <a:graphicData uri="http://schemas.openxmlformats.org/drawingml/2006/diagram">
            <dgm:relIds xmlns:dgm="http://schemas.openxmlformats.org/drawingml/2006/diagram" r:dm="rId4" r:lo="rId5" r:qs="rId6" r:cs="rId7"/>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7">
                                            <p:graphicEl>
                                              <a:dgm id="{211E4D61-F7B8-4877-BBF7-D458374DBB04}"/>
                                            </p:graphicEl>
                                          </p:spTgt>
                                        </p:tgtEl>
                                        <p:attrNameLst>
                                          <p:attrName>style.visibility</p:attrName>
                                        </p:attrNameLst>
                                      </p:cBhvr>
                                      <p:to>
                                        <p:strVal val="visible"/>
                                      </p:to>
                                    </p:set>
                                    <p:animEffect transition="in" filter="wipe(left)">
                                      <p:cBhvr>
                                        <p:cTn id="7" dur="500"/>
                                        <p:tgtEl>
                                          <p:spTgt spid="7">
                                            <p:graphicEl>
                                              <a:dgm id="{211E4D61-F7B8-4877-BBF7-D458374DBB04}"/>
                                            </p:graphic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7">
                                            <p:graphicEl>
                                              <a:dgm id="{A2FA7C9B-CA17-4FE8-B8D3-D8017306FC8B}"/>
                                            </p:graphicEl>
                                          </p:spTgt>
                                        </p:tgtEl>
                                        <p:attrNameLst>
                                          <p:attrName>style.visibility</p:attrName>
                                        </p:attrNameLst>
                                      </p:cBhvr>
                                      <p:to>
                                        <p:strVal val="visible"/>
                                      </p:to>
                                    </p:set>
                                    <p:animEffect transition="in" filter="wipe(left)">
                                      <p:cBhvr>
                                        <p:cTn id="12" dur="500"/>
                                        <p:tgtEl>
                                          <p:spTgt spid="7">
                                            <p:graphicEl>
                                              <a:dgm id="{A2FA7C9B-CA17-4FE8-B8D3-D8017306FC8B}"/>
                                            </p:graphicEl>
                                          </p:spTgt>
                                        </p:tgtEl>
                                      </p:cBhvr>
                                    </p:animEffect>
                                  </p:childTnLst>
                                </p:cTn>
                              </p:par>
                              <p:par>
                                <p:cTn id="13" presetID="22" presetClass="entr" presetSubtype="8" dur="500" fill="hold" grpId="0" nodeType="withEffect">
                                  <p:stCondLst>
                                    <p:cond delay="0"/>
                                  </p:stCondLst>
                                  <p:childTnLst>
                                    <p:set>
                                      <p:cBhvr>
                                        <p:cTn id="14" dur="1" fill="hold">
                                          <p:stCondLst>
                                            <p:cond delay="0"/>
                                          </p:stCondLst>
                                        </p:cTn>
                                        <p:tgtEl>
                                          <p:spTgt spid="7">
                                            <p:graphicEl>
                                              <a:dgm id="{5814A49B-6780-490D-B8E8-64FD232474B5}"/>
                                            </p:graphicEl>
                                          </p:spTgt>
                                        </p:tgtEl>
                                        <p:attrNameLst>
                                          <p:attrName>style.visibility</p:attrName>
                                        </p:attrNameLst>
                                      </p:cBhvr>
                                      <p:to>
                                        <p:strVal val="visible"/>
                                      </p:to>
                                    </p:set>
                                    <p:animEffect transition="in" filter="wipe(left)">
                                      <p:cBhvr>
                                        <p:cTn id="15" dur="500"/>
                                        <p:tgtEl>
                                          <p:spTgt spid="7">
                                            <p:graphicEl>
                                              <a:dgm id="{5814A49B-6780-490D-B8E8-64FD232474B5}"/>
                                            </p:graphicEl>
                                          </p:spTgt>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22" presetClass="entr" presetSubtype="8" dur="500" fill="hold" grpId="0" nodeType="clickEffect">
                                  <p:stCondLst>
                                    <p:cond delay="0"/>
                                  </p:stCondLst>
                                  <p:childTnLst>
                                    <p:set>
                                      <p:cBhvr>
                                        <p:cTn id="19" dur="1" fill="hold">
                                          <p:stCondLst>
                                            <p:cond delay="0"/>
                                          </p:stCondLst>
                                        </p:cTn>
                                        <p:tgtEl>
                                          <p:spTgt spid="7">
                                            <p:graphicEl>
                                              <a:dgm id="{C3F6E146-F7D3-485D-9004-A41D8C8C4A20}"/>
                                            </p:graphicEl>
                                          </p:spTgt>
                                        </p:tgtEl>
                                        <p:attrNameLst>
                                          <p:attrName>style.visibility</p:attrName>
                                        </p:attrNameLst>
                                      </p:cBhvr>
                                      <p:to>
                                        <p:strVal val="visible"/>
                                      </p:to>
                                    </p:set>
                                    <p:animEffect transition="in" filter="wipe(left)">
                                      <p:cBhvr>
                                        <p:cTn id="20" dur="500"/>
                                        <p:tgtEl>
                                          <p:spTgt spid="7">
                                            <p:graphicEl>
                                              <a:dgm id="{C3F6E146-F7D3-485D-9004-A41D8C8C4A20}"/>
                                            </p:graphicEl>
                                          </p:spTgt>
                                        </p:tgtEl>
                                      </p:cBhvr>
                                    </p:animEffect>
                                  </p:childTnLst>
                                </p:cTn>
                              </p:par>
                              <p:par>
                                <p:cTn id="21" presetID="22" presetClass="entr" presetSubtype="8" dur="500" fill="hold" grpId="0" nodeType="withEffect">
                                  <p:stCondLst>
                                    <p:cond delay="0"/>
                                  </p:stCondLst>
                                  <p:childTnLst>
                                    <p:set>
                                      <p:cBhvr>
                                        <p:cTn id="22" dur="1" fill="hold">
                                          <p:stCondLst>
                                            <p:cond delay="0"/>
                                          </p:stCondLst>
                                        </p:cTn>
                                        <p:tgtEl>
                                          <p:spTgt spid="7">
                                            <p:graphicEl>
                                              <a:dgm id="{12C47D56-C45F-452D-BDE1-2857563446E3}"/>
                                            </p:graphicEl>
                                          </p:spTgt>
                                        </p:tgtEl>
                                        <p:attrNameLst>
                                          <p:attrName>style.visibility</p:attrName>
                                        </p:attrNameLst>
                                      </p:cBhvr>
                                      <p:to>
                                        <p:strVal val="visible"/>
                                      </p:to>
                                    </p:set>
                                    <p:animEffect transition="in" filter="wipe(left)">
                                      <p:cBhvr>
                                        <p:cTn id="23" dur="500"/>
                                        <p:tgtEl>
                                          <p:spTgt spid="7">
                                            <p:graphicEl>
                                              <a:dgm id="{12C47D56-C45F-452D-BDE1-2857563446E3}"/>
                                            </p:graphicEl>
                                          </p:spTgt>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22" presetClass="entr" presetSubtype="8" dur="500" fill="hold" grpId="0" nodeType="clickEffect">
                                  <p:stCondLst>
                                    <p:cond delay="0"/>
                                  </p:stCondLst>
                                  <p:childTnLst>
                                    <p:set>
                                      <p:cBhvr>
                                        <p:cTn id="27" dur="1" fill="hold">
                                          <p:stCondLst>
                                            <p:cond delay="0"/>
                                          </p:stCondLst>
                                        </p:cTn>
                                        <p:tgtEl>
                                          <p:spTgt spid="7">
                                            <p:graphicEl>
                                              <a:dgm id="{DBDB40F7-6A05-447E-A793-895E4A6A23B1}"/>
                                            </p:graphicEl>
                                          </p:spTgt>
                                        </p:tgtEl>
                                        <p:attrNameLst>
                                          <p:attrName>style.visibility</p:attrName>
                                        </p:attrNameLst>
                                      </p:cBhvr>
                                      <p:to>
                                        <p:strVal val="visible"/>
                                      </p:to>
                                    </p:set>
                                    <p:animEffect transition="in" filter="wipe(left)">
                                      <p:cBhvr>
                                        <p:cTn id="28" dur="500"/>
                                        <p:tgtEl>
                                          <p:spTgt spid="7">
                                            <p:graphicEl>
                                              <a:dgm id="{DBDB40F7-6A05-447E-A793-895E4A6A23B1}"/>
                                            </p:graphicEl>
                                          </p:spTgt>
                                        </p:tgtEl>
                                      </p:cBhvr>
                                    </p:animEffect>
                                  </p:childTnLst>
                                </p:cTn>
                              </p:par>
                              <p:par>
                                <p:cTn id="29" presetID="22" presetClass="entr" presetSubtype="8" dur="500" fill="hold" grpId="0" nodeType="withEffect">
                                  <p:stCondLst>
                                    <p:cond delay="0"/>
                                  </p:stCondLst>
                                  <p:childTnLst>
                                    <p:set>
                                      <p:cBhvr>
                                        <p:cTn id="30" dur="1" fill="hold">
                                          <p:stCondLst>
                                            <p:cond delay="0"/>
                                          </p:stCondLst>
                                        </p:cTn>
                                        <p:tgtEl>
                                          <p:spTgt spid="7">
                                            <p:graphicEl>
                                              <a:dgm id="{15C537B0-2E90-4DD0-A64D-E5EBF2654D99}"/>
                                            </p:graphicEl>
                                          </p:spTgt>
                                        </p:tgtEl>
                                        <p:attrNameLst>
                                          <p:attrName>style.visibility</p:attrName>
                                        </p:attrNameLst>
                                      </p:cBhvr>
                                      <p:to>
                                        <p:strVal val="visible"/>
                                      </p:to>
                                    </p:set>
                                    <p:animEffect transition="in" filter="wipe(left)">
                                      <p:cBhvr>
                                        <p:cTn id="31" dur="500"/>
                                        <p:tgtEl>
                                          <p:spTgt spid="7">
                                            <p:graphicEl>
                                              <a:dgm id="{15C537B0-2E90-4DD0-A64D-E5EBF2654D99}"/>
                                            </p:graphicEl>
                                          </p:spTgt>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22" presetClass="entr" presetSubtype="8" dur="500" fill="hold" grpId="0" nodeType="clickEffect">
                                  <p:stCondLst>
                                    <p:cond delay="0"/>
                                  </p:stCondLst>
                                  <p:childTnLst>
                                    <p:set>
                                      <p:cBhvr>
                                        <p:cTn id="35" dur="1" fill="hold">
                                          <p:stCondLst>
                                            <p:cond delay="0"/>
                                          </p:stCondLst>
                                        </p:cTn>
                                        <p:tgtEl>
                                          <p:spTgt spid="7">
                                            <p:graphicEl>
                                              <a:dgm id="{07D665AD-B9D2-4B43-85D1-5D7C24FD4863}"/>
                                            </p:graphicEl>
                                          </p:spTgt>
                                        </p:tgtEl>
                                        <p:attrNameLst>
                                          <p:attrName>style.visibility</p:attrName>
                                        </p:attrNameLst>
                                      </p:cBhvr>
                                      <p:to>
                                        <p:strVal val="visible"/>
                                      </p:to>
                                    </p:set>
                                    <p:animEffect transition="in" filter="wipe(left)">
                                      <p:cBhvr>
                                        <p:cTn id="36" dur="500"/>
                                        <p:tgtEl>
                                          <p:spTgt spid="7">
                                            <p:graphicEl>
                                              <a:dgm id="{07D665AD-B9D2-4B43-85D1-5D7C24FD4863}"/>
                                            </p:graphicEl>
                                          </p:spTgt>
                                        </p:tgtEl>
                                      </p:cBhvr>
                                    </p:animEffect>
                                  </p:childTnLst>
                                </p:cTn>
                              </p:par>
                              <p:par>
                                <p:cTn id="37" presetID="22" presetClass="entr" presetSubtype="8" dur="500" fill="hold" grpId="0" nodeType="withEffect">
                                  <p:stCondLst>
                                    <p:cond delay="0"/>
                                  </p:stCondLst>
                                  <p:childTnLst>
                                    <p:set>
                                      <p:cBhvr>
                                        <p:cTn id="38" dur="1" fill="hold">
                                          <p:stCondLst>
                                            <p:cond delay="0"/>
                                          </p:stCondLst>
                                        </p:cTn>
                                        <p:tgtEl>
                                          <p:spTgt spid="7">
                                            <p:graphicEl>
                                              <a:dgm id="{0AF96FEA-A99E-49B0-8496-E4D9CABACD2E}"/>
                                            </p:graphicEl>
                                          </p:spTgt>
                                        </p:tgtEl>
                                        <p:attrNameLst>
                                          <p:attrName>style.visibility</p:attrName>
                                        </p:attrNameLst>
                                      </p:cBhvr>
                                      <p:to>
                                        <p:strVal val="visible"/>
                                      </p:to>
                                    </p:set>
                                    <p:animEffect transition="in" filter="wipe(left)">
                                      <p:cBhvr>
                                        <p:cTn id="39" dur="500"/>
                                        <p:tgtEl>
                                          <p:spTgt spid="7">
                                            <p:graphicEl>
                                              <a:dgm id="{0AF96FEA-A99E-49B0-8496-E4D9CABACD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三、设计销售人员薪酬方案的步骤</a:t>
            </a:r>
            <a:endParaRPr lang="zh-CN" altLang="en-US" sz="2400" b="1"/>
          </a:p>
        </p:txBody>
      </p:sp>
      <p:sp>
        <p:nvSpPr>
          <p:cNvPr id="5" name="矩形 4"/>
          <p:cNvSpPr/>
          <p:nvPr/>
        </p:nvSpPr>
        <p:spPr>
          <a:xfrm>
            <a:off x="794468" y="1796377"/>
            <a:ext cx="4320413"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（一）组建新的薪酬方案设计团队</a:t>
            </a:r>
            <a:endParaRPr lang="zh-CN" altLang="en-US" sz="2000" b="1">
              <a:solidFill>
                <a:srgbClr val="002060"/>
              </a:solidFill>
            </a:endParaRPr>
          </a:p>
        </p:txBody>
      </p:sp>
      <p:graphicFrame>
        <p:nvGraphicFramePr>
          <p:cNvPr id="9" name="Group 3"/>
          <p:cNvGraphicFramePr>
            <a:graphicFrameLocks noGrp="1"/>
          </p:cNvGraphicFramePr>
          <p:nvPr/>
        </p:nvGraphicFramePr>
        <p:xfrm>
          <a:off x="618565" y="2430716"/>
          <a:ext cx="11013142" cy="3842630"/>
        </p:xfrm>
        <a:graphic>
          <a:graphicData uri="http://schemas.openxmlformats.org/drawingml/2006/table">
            <a:tbl>
              <a:tblPr/>
              <a:tblGrid>
                <a:gridCol w="1653989"/>
                <a:gridCol w="9359153"/>
              </a:tblGrid>
              <a:tr h="413630">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1" lang="zh-CN" altLang="en-US" sz="2000" b="1" i="0" u="none" strike="noStrike" cap="none" normalizeH="0" baseline="0">
                          <a:ln>
                            <a:noFill/>
                          </a:ln>
                          <a:solidFill>
                            <a:schemeClr val="tx1"/>
                          </a:solidFill>
                          <a:effectLst/>
                          <a:latin typeface="+mn-ea"/>
                          <a:ea typeface="+mn-ea"/>
                        </a:rPr>
                        <a:t>部门</a:t>
                      </a:r>
                      <a:endParaRPr kumimoji="1" lang="zh-CN" altLang="en-US" sz="2000" b="0" i="0" u="none" strike="noStrike" cap="none" normalizeH="0" baseline="0">
                        <a:ln>
                          <a:noFill/>
                        </a:ln>
                        <a:solidFill>
                          <a:schemeClr val="tx1"/>
                        </a:solidFill>
                        <a:effectLst/>
                        <a:latin typeface="+mn-ea"/>
                        <a:ea typeface="+mn-ea"/>
                      </a:endParaRPr>
                    </a:p>
                  </a:txBody>
                  <a:tcPr marL="104503" marR="104503" marT="41148" marB="41148"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66CCFF"/>
                    </a:solid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1" lang="zh-CN" altLang="en-US" sz="2000" b="1" i="0" u="none" strike="noStrike" cap="none" normalizeH="0" baseline="0">
                          <a:ln>
                            <a:noFill/>
                          </a:ln>
                          <a:solidFill>
                            <a:schemeClr val="tx1"/>
                          </a:solidFill>
                          <a:effectLst/>
                          <a:latin typeface="+mn-ea"/>
                          <a:ea typeface="+mn-ea"/>
                        </a:rPr>
                        <a:t>职责</a:t>
                      </a:r>
                      <a:endParaRPr kumimoji="1" lang="zh-CN" altLang="en-US" sz="2000" b="0" i="0" u="none" strike="noStrike" cap="none" normalizeH="0" baseline="0">
                        <a:ln>
                          <a:noFill/>
                        </a:ln>
                        <a:solidFill>
                          <a:schemeClr val="tx1"/>
                        </a:solidFill>
                        <a:effectLst/>
                        <a:latin typeface="+mn-ea"/>
                        <a:ea typeface="+mn-ea"/>
                      </a:endParaRPr>
                    </a:p>
                  </a:txBody>
                  <a:tcPr marL="104503" marR="104503" marT="41148" marB="41148"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66CCFF"/>
                    </a:solidFill>
                  </a:tcPr>
                </a:tc>
              </a:tr>
              <a:tr h="598101">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1" lang="zh-CN" altLang="en-US" sz="1800" b="0" i="0" u="none" strike="noStrike" cap="none" normalizeH="0" baseline="0">
                          <a:ln>
                            <a:noFill/>
                          </a:ln>
                          <a:solidFill>
                            <a:schemeClr val="tx1"/>
                          </a:solidFill>
                          <a:effectLst/>
                          <a:latin typeface="+mn-ea"/>
                          <a:ea typeface="+mn-ea"/>
                        </a:rPr>
                        <a:t>销售部门 </a:t>
                      </a:r>
                      <a:endParaRPr kumimoji="1" lang="zh-CN" altLang="en-US" sz="1800" b="0" i="0" u="none" strike="noStrike" cap="none" normalizeH="0" baseline="0">
                        <a:ln>
                          <a:noFill/>
                        </a:ln>
                        <a:solidFill>
                          <a:schemeClr val="tx1"/>
                        </a:solidFill>
                        <a:effectLst/>
                        <a:latin typeface="+mn-ea"/>
                        <a:ea typeface="+mn-ea"/>
                      </a:endParaRPr>
                    </a:p>
                  </a:txBody>
                  <a:tcPr marL="104503" marR="104503" marT="41148" marB="41148"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66"/>
                    </a:solid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1" lang="zh-CN" altLang="en-US" sz="1800" b="0" i="0" u="none" strike="noStrike" cap="none" normalizeH="0" baseline="0">
                          <a:ln>
                            <a:noFill/>
                          </a:ln>
                          <a:solidFill>
                            <a:schemeClr val="tx1"/>
                          </a:solidFill>
                          <a:effectLst/>
                          <a:latin typeface="+mn-ea"/>
                          <a:ea typeface="+mn-ea"/>
                        </a:rPr>
                        <a:t>由于销售人员薪酬计划的最终使用这是销售部门，因此，销售部门应当首先负责将内部目标与外部条件联系在一起。 </a:t>
                      </a:r>
                      <a:endParaRPr kumimoji="1" lang="zh-CN" altLang="en-US" sz="1800" b="0" i="0" u="none" strike="noStrike" cap="none" normalizeH="0" baseline="0">
                        <a:ln>
                          <a:noFill/>
                        </a:ln>
                        <a:solidFill>
                          <a:schemeClr val="tx1"/>
                        </a:solidFill>
                        <a:effectLst/>
                        <a:latin typeface="+mn-ea"/>
                        <a:ea typeface="+mn-ea"/>
                      </a:endParaRPr>
                    </a:p>
                  </a:txBody>
                  <a:tcPr marL="104503" marR="104503" marT="41148" marB="41148"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CC99"/>
                    </a:solidFill>
                  </a:tcPr>
                </a:tc>
              </a:tr>
              <a:tr h="746864">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1" lang="zh-CN" altLang="en-US" sz="1800" b="0" i="0" u="none" strike="noStrike" cap="none" normalizeH="0" baseline="0">
                          <a:ln>
                            <a:noFill/>
                          </a:ln>
                          <a:solidFill>
                            <a:schemeClr val="tx1"/>
                          </a:solidFill>
                          <a:effectLst/>
                          <a:latin typeface="+mn-ea"/>
                          <a:ea typeface="+mn-ea"/>
                        </a:rPr>
                        <a:t>市场部门 </a:t>
                      </a:r>
                      <a:endParaRPr kumimoji="1" lang="zh-CN" altLang="en-US" sz="1800" b="0" i="0" u="none" strike="noStrike" cap="none" normalizeH="0" baseline="0">
                        <a:ln>
                          <a:noFill/>
                        </a:ln>
                        <a:solidFill>
                          <a:schemeClr val="tx1"/>
                        </a:solidFill>
                        <a:effectLst/>
                        <a:latin typeface="+mn-ea"/>
                        <a:ea typeface="+mn-ea"/>
                      </a:endParaRPr>
                    </a:p>
                  </a:txBody>
                  <a:tcPr marL="104503" marR="104503" marT="41148" marB="41148"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66"/>
                    </a:solid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1" lang="zh-CN" altLang="en-US" sz="1800" b="0" i="0" u="none" strike="noStrike" cap="none" normalizeH="0" baseline="0">
                          <a:ln>
                            <a:noFill/>
                          </a:ln>
                          <a:solidFill>
                            <a:schemeClr val="tx1"/>
                          </a:solidFill>
                          <a:effectLst/>
                          <a:latin typeface="+mn-ea"/>
                          <a:ea typeface="+mn-ea"/>
                        </a:rPr>
                        <a:t>市场部门应当提供有关产品和市场营销目标方面的信息，新产品的投放、利润的改善、在细分市场上的渗透情况以及与竞争对手的相对位置比较等此类信息，都是市场营销计划的构成要素。 </a:t>
                      </a:r>
                      <a:endParaRPr kumimoji="1" lang="zh-CN" altLang="en-US" sz="1800" b="0" i="0" u="none" strike="noStrike" cap="none" normalizeH="0" baseline="0">
                        <a:ln>
                          <a:noFill/>
                        </a:ln>
                        <a:solidFill>
                          <a:schemeClr val="tx1"/>
                        </a:solidFill>
                        <a:effectLst/>
                        <a:latin typeface="+mn-ea"/>
                        <a:ea typeface="+mn-ea"/>
                      </a:endParaRPr>
                    </a:p>
                  </a:txBody>
                  <a:tcPr marL="104503" marR="104503" marT="41148" marB="41148"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CC99"/>
                    </a:solidFill>
                  </a:tcPr>
                </a:tc>
              </a:tr>
              <a:tr h="554302">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1" lang="zh-CN" altLang="en-US" sz="1800" b="0" i="0" u="none" strike="noStrike" cap="none" normalizeH="0" baseline="0">
                          <a:ln>
                            <a:noFill/>
                          </a:ln>
                          <a:solidFill>
                            <a:schemeClr val="tx1"/>
                          </a:solidFill>
                          <a:effectLst/>
                          <a:latin typeface="+mn-ea"/>
                          <a:ea typeface="+mn-ea"/>
                        </a:rPr>
                        <a:t>财务部门 </a:t>
                      </a:r>
                      <a:endParaRPr kumimoji="1" lang="zh-CN" altLang="en-US" sz="1800" b="0" i="0" u="none" strike="noStrike" cap="none" normalizeH="0" baseline="0">
                        <a:ln>
                          <a:noFill/>
                        </a:ln>
                        <a:solidFill>
                          <a:schemeClr val="tx1"/>
                        </a:solidFill>
                        <a:effectLst/>
                        <a:latin typeface="+mn-ea"/>
                        <a:ea typeface="+mn-ea"/>
                      </a:endParaRPr>
                    </a:p>
                  </a:txBody>
                  <a:tcPr marL="104503" marR="104503" marT="41148" marB="41148"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66"/>
                    </a:solid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1" lang="zh-CN" altLang="en-US" sz="1800" b="0" i="0" u="none" strike="noStrike" cap="none" normalizeH="0" baseline="0">
                          <a:ln>
                            <a:noFill/>
                          </a:ln>
                          <a:solidFill>
                            <a:schemeClr val="tx1"/>
                          </a:solidFill>
                          <a:effectLst/>
                          <a:latin typeface="+mn-ea"/>
                          <a:ea typeface="+mn-ea"/>
                        </a:rPr>
                        <a:t>财务部门必须从业务预测的角度来提供关于产量以及利润目标方面的信息，这些信息有助于制定一些定额。 </a:t>
                      </a:r>
                      <a:endParaRPr kumimoji="1" lang="zh-CN" altLang="en-US" sz="1800" b="0" i="0" u="none" strike="noStrike" cap="none" normalizeH="0" baseline="0">
                        <a:ln>
                          <a:noFill/>
                        </a:ln>
                        <a:solidFill>
                          <a:schemeClr val="tx1"/>
                        </a:solidFill>
                        <a:effectLst/>
                        <a:latin typeface="+mn-ea"/>
                        <a:ea typeface="+mn-ea"/>
                      </a:endParaRPr>
                    </a:p>
                  </a:txBody>
                  <a:tcPr marL="104503" marR="104503" marT="41148" marB="41148"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CC99"/>
                    </a:solidFill>
                  </a:tcPr>
                </a:tc>
              </a:tr>
              <a:tr h="585299">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1" lang="zh-CN" altLang="en-US" sz="1800" b="0" i="0" u="none" strike="noStrike" cap="none" normalizeH="0" baseline="0">
                          <a:ln>
                            <a:noFill/>
                          </a:ln>
                          <a:solidFill>
                            <a:schemeClr val="tx1"/>
                          </a:solidFill>
                          <a:effectLst/>
                          <a:latin typeface="+mn-ea"/>
                          <a:ea typeface="+mn-ea"/>
                        </a:rPr>
                        <a:t>人力资源部</a:t>
                      </a:r>
                      <a:endParaRPr kumimoji="1" lang="zh-CN" altLang="en-US" sz="1800" b="0" i="0" u="none" strike="noStrike" cap="none" normalizeH="0" baseline="0">
                        <a:ln>
                          <a:noFill/>
                        </a:ln>
                        <a:solidFill>
                          <a:schemeClr val="tx1"/>
                        </a:solidFill>
                        <a:effectLst/>
                        <a:latin typeface="+mn-ea"/>
                        <a:ea typeface="+mn-ea"/>
                      </a:endParaRPr>
                    </a:p>
                  </a:txBody>
                  <a:tcPr marL="104503" marR="104503" marT="41148" marB="41148"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66"/>
                    </a:solid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1" lang="zh-CN" altLang="en-US" sz="1800" b="0" i="0" u="none" strike="noStrike" cap="none" normalizeH="0" baseline="0">
                          <a:ln>
                            <a:noFill/>
                          </a:ln>
                          <a:solidFill>
                            <a:schemeClr val="tx1"/>
                          </a:solidFill>
                          <a:effectLst/>
                          <a:latin typeface="+mn-ea"/>
                          <a:ea typeface="+mn-ea"/>
                        </a:rPr>
                        <a:t>人力资源部门在新的销售人员薪酬计划的设计过程中扮演着至关重要的角色。该部门最适合主持并推进新计划的设计过程 。</a:t>
                      </a:r>
                      <a:endParaRPr kumimoji="1" lang="zh-CN" altLang="en-US" sz="1800" b="0" i="0" u="none" strike="noStrike" cap="none" normalizeH="0" baseline="0">
                        <a:ln>
                          <a:noFill/>
                        </a:ln>
                        <a:solidFill>
                          <a:schemeClr val="tx1"/>
                        </a:solidFill>
                        <a:effectLst/>
                        <a:latin typeface="+mn-ea"/>
                        <a:ea typeface="+mn-ea"/>
                      </a:endParaRPr>
                    </a:p>
                  </a:txBody>
                  <a:tcPr marL="104503" marR="104503" marT="41148" marB="41148"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CC99"/>
                    </a:solidFill>
                  </a:tcPr>
                </a:tc>
              </a:tr>
              <a:tr h="604712">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1" lang="zh-CN" altLang="en-US" sz="1800" b="0" i="0" u="none" strike="noStrike" cap="none" normalizeH="0" baseline="0">
                          <a:ln>
                            <a:noFill/>
                          </a:ln>
                          <a:solidFill>
                            <a:schemeClr val="tx1"/>
                          </a:solidFill>
                          <a:effectLst/>
                          <a:latin typeface="+mn-ea"/>
                          <a:ea typeface="+mn-ea"/>
                        </a:rPr>
                        <a:t>信息部门 </a:t>
                      </a:r>
                      <a:endParaRPr kumimoji="1" lang="zh-CN" altLang="en-US" sz="1800" b="0" i="0" u="none" strike="noStrike" cap="none" normalizeH="0" baseline="0">
                        <a:ln>
                          <a:noFill/>
                        </a:ln>
                        <a:solidFill>
                          <a:schemeClr val="tx1"/>
                        </a:solidFill>
                        <a:effectLst/>
                        <a:latin typeface="+mn-ea"/>
                        <a:ea typeface="+mn-ea"/>
                      </a:endParaRPr>
                    </a:p>
                  </a:txBody>
                  <a:tcPr marL="104503" marR="104503" marT="41148" marB="41148"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rgbClr val="FFFF66"/>
                    </a:solid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1" lang="zh-CN" altLang="en-US" sz="1800" b="0" i="0" u="none" strike="noStrike" cap="none" normalizeH="0" baseline="0">
                          <a:ln>
                            <a:noFill/>
                          </a:ln>
                          <a:solidFill>
                            <a:schemeClr val="tx1"/>
                          </a:solidFill>
                          <a:effectLst/>
                          <a:latin typeface="+mn-ea"/>
                          <a:ea typeface="+mn-ea"/>
                        </a:rPr>
                        <a:t>信息部门可以帮助设计小组处理绩效和薪酬水平的数据。此外还可以开发出能够对新的薪酬计划进行跟踪和报告的信息系统。</a:t>
                      </a:r>
                      <a:endParaRPr kumimoji="1" lang="zh-CN" altLang="en-US" sz="1800" b="0" i="0" u="none" strike="noStrike" cap="none" normalizeH="0" baseline="0">
                        <a:ln>
                          <a:noFill/>
                        </a:ln>
                        <a:solidFill>
                          <a:schemeClr val="tx1"/>
                        </a:solidFill>
                        <a:effectLst/>
                        <a:latin typeface="+mn-ea"/>
                        <a:ea typeface="+mn-ea"/>
                      </a:endParaRPr>
                    </a:p>
                  </a:txBody>
                  <a:tcPr marL="104503" marR="104503" marT="41148" marB="41148"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solidFill>
                      <a:srgbClr val="FFCC99"/>
                    </a:solidFill>
                  </a:tcPr>
                </a:tc>
              </a:tr>
            </a:tbl>
          </a:graphicData>
        </a:graphic>
      </p:graphicFrame>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三、设计销售人员薪酬方案的步骤</a:t>
            </a:r>
            <a:endParaRPr lang="zh-CN" altLang="en-US" sz="2400" b="1"/>
          </a:p>
        </p:txBody>
      </p:sp>
      <p:sp>
        <p:nvSpPr>
          <p:cNvPr id="5" name="矩形 4"/>
          <p:cNvSpPr/>
          <p:nvPr/>
        </p:nvSpPr>
        <p:spPr>
          <a:xfrm>
            <a:off x="794468" y="1796377"/>
            <a:ext cx="3550972"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（二）评估现有的薪酬计划</a:t>
            </a:r>
            <a:endParaRPr lang="zh-CN" altLang="en-US" sz="2000" b="1">
              <a:solidFill>
                <a:srgbClr val="002060"/>
              </a:solidFill>
            </a:endParaRPr>
          </a:p>
        </p:txBody>
      </p:sp>
      <p:sp>
        <p:nvSpPr>
          <p:cNvPr id="7" name="Rectangle 3"/>
          <p:cNvSpPr>
            <a:spLocks noChangeArrowheads="1"/>
          </p:cNvSpPr>
          <p:nvPr/>
        </p:nvSpPr>
        <p:spPr bwMode="auto">
          <a:xfrm>
            <a:off x="739588" y="2445006"/>
            <a:ext cx="10623177" cy="2853130"/>
          </a:xfrm>
          <a:prstGeom prst="rect">
            <a:avLst/>
          </a:prstGeom>
          <a:gradFill rotWithShape="0">
            <a:gsLst>
              <a:gs pos="0">
                <a:srgbClr val="000082"/>
              </a:gs>
              <a:gs pos="100000">
                <a:srgbClr val="000082">
                  <a:gamma/>
                  <a:shade val="46275"/>
                  <a:invGamma/>
                </a:srgbClr>
              </a:gs>
            </a:gsLst>
            <a:lin ang="2700000" scaled="1"/>
          </a:gradFill>
          <a:ln w="12700">
            <a:noFill/>
            <a:miter lim="800000"/>
          </a:ln>
          <a:effectLst>
            <a:outerShdw dist="107763" dir="2700000" algn="ctr" rotWithShape="0">
              <a:schemeClr val="bg2"/>
            </a:outerShdw>
          </a:effectLst>
        </p:spPr>
        <p:txBody>
          <a:bodyPr lIns="103410" tIns="50797" rIns="103410" bIns="50797"/>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47675" indent="-447675" algn="l" defTabSz="1193800">
              <a:lnSpc>
                <a:spcPct val="130000"/>
              </a:lnSpc>
              <a:spcBef>
                <a:spcPct val="20000"/>
              </a:spcBef>
              <a:buSzPct val="110000"/>
              <a:buFont typeface="Webdings" panose="05030102010509060703" pitchFamily="18" charset="2"/>
              <a:buChar char="="/>
              <a:defRPr/>
            </a:pPr>
            <a:r>
              <a:rPr lang="zh-CN" altLang="en-US">
                <a:solidFill>
                  <a:srgbClr val="FFFF66"/>
                </a:solidFill>
                <a:latin typeface="+mn-ea"/>
              </a:rPr>
              <a:t>对经营战略的支持程度。任何一种销售人员薪酬计划实际上都为销售队伍制定了明确的目标，薪酬计划中的绩效评价指标以及评价办法其实就是对企业所要达成的经营战略，以及期望销售人员完成的目标所作的一种事实上的陈述。 </a:t>
            </a:r>
            <a:endParaRPr lang="zh-CN" altLang="en-US">
              <a:solidFill>
                <a:srgbClr val="FFFF66"/>
              </a:solidFill>
              <a:latin typeface="+mn-ea"/>
            </a:endParaRPr>
          </a:p>
          <a:p>
            <a:pPr marL="447675" indent="-447675" algn="l" defTabSz="1193800">
              <a:lnSpc>
                <a:spcPct val="130000"/>
              </a:lnSpc>
              <a:spcBef>
                <a:spcPct val="20000"/>
              </a:spcBef>
              <a:buSzPct val="110000"/>
              <a:buFont typeface="Webdings" panose="05030102010509060703" pitchFamily="18" charset="2"/>
              <a:buChar char="="/>
              <a:defRPr/>
            </a:pPr>
            <a:r>
              <a:rPr lang="zh-CN" altLang="en-US">
                <a:solidFill>
                  <a:srgbClr val="FFFF66"/>
                </a:solidFill>
                <a:latin typeface="+mn-ea"/>
              </a:rPr>
              <a:t>是否达到了支出目标。从企业的角度来说，理想的薪酬支出状态应当是，实际的薪酬支付应当是围绕目标薪酬水平而呈现出来的一种正态分布。 </a:t>
            </a:r>
            <a:endParaRPr lang="zh-CN" altLang="en-US">
              <a:solidFill>
                <a:srgbClr val="FFFF66"/>
              </a:solidFill>
              <a:latin typeface="+mn-ea"/>
            </a:endParaRPr>
          </a:p>
          <a:p>
            <a:pPr marL="447675" indent="-447675" algn="l" defTabSz="1193800">
              <a:lnSpc>
                <a:spcPct val="130000"/>
              </a:lnSpc>
              <a:spcBef>
                <a:spcPct val="20000"/>
              </a:spcBef>
              <a:buSzPct val="110000"/>
              <a:buFont typeface="Webdings" panose="05030102010509060703" pitchFamily="18" charset="2"/>
              <a:buChar char="="/>
              <a:defRPr/>
            </a:pPr>
            <a:r>
              <a:rPr lang="zh-CN" altLang="en-US">
                <a:solidFill>
                  <a:srgbClr val="FFFF66"/>
                </a:solidFill>
                <a:latin typeface="+mn-ea"/>
              </a:rPr>
              <a:t>是否提高了销售人员队伍的有效性。销售人员的薪酬计划还应当有助于销售人员的能力增长，尽管对销售人员的能力增长状况进行判断可能存在一定的困难。 </a:t>
            </a:r>
            <a:endParaRPr lang="zh-CN" altLang="en-US">
              <a:solidFill>
                <a:srgbClr val="FFFF66"/>
              </a:solidFill>
              <a:latin typeface="+mn-ea"/>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16"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三、设计销售人员薪酬方案的步骤</a:t>
            </a:r>
            <a:endParaRPr lang="zh-CN" altLang="en-US" sz="2400" b="1"/>
          </a:p>
        </p:txBody>
      </p:sp>
      <p:sp>
        <p:nvSpPr>
          <p:cNvPr id="5" name="矩形 4"/>
          <p:cNvSpPr/>
          <p:nvPr/>
        </p:nvSpPr>
        <p:spPr>
          <a:xfrm>
            <a:off x="794468" y="1796377"/>
            <a:ext cx="3294492"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（三）设计新的薪酬方案</a:t>
            </a:r>
            <a:endParaRPr lang="zh-CN" altLang="en-US" sz="2000" b="1">
              <a:solidFill>
                <a:srgbClr val="002060"/>
              </a:solidFill>
            </a:endParaRPr>
          </a:p>
        </p:txBody>
      </p:sp>
      <p:sp>
        <p:nvSpPr>
          <p:cNvPr id="8" name="Text Box 3"/>
          <p:cNvSpPr txBox="1">
            <a:spLocks noChangeArrowheads="1"/>
          </p:cNvSpPr>
          <p:nvPr/>
        </p:nvSpPr>
        <p:spPr bwMode="auto">
          <a:xfrm>
            <a:off x="806824" y="2392227"/>
            <a:ext cx="10636623" cy="3568005"/>
          </a:xfrm>
          <a:prstGeom prst="rect">
            <a:avLst/>
          </a:prstGeom>
          <a:solidFill>
            <a:srgbClr val="A50021"/>
          </a:solidFill>
          <a:ln w="9525">
            <a:solidFill>
              <a:schemeClr val="tx1"/>
            </a:solidFill>
            <a:miter lim="800000"/>
          </a:ln>
          <a:effectLst>
            <a:outerShdw dist="107763" dir="2700000" algn="ctr" rotWithShape="0">
              <a:schemeClr val="bg2"/>
            </a:outerShdw>
          </a:effectLst>
        </p:spPr>
        <p:txBody>
          <a:bodyPr wrap="square" lIns="104498" tIns="52249" rIns="104498" bIns="5224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l" defTabSz="1044575">
              <a:lnSpc>
                <a:spcPct val="210000"/>
              </a:lnSpc>
              <a:spcBef>
                <a:spcPct val="50000"/>
              </a:spcBef>
              <a:buClr>
                <a:srgbClr val="FF0000"/>
              </a:buClr>
              <a:buSzPct val="110000"/>
              <a:buFont typeface="Monotype Sorts" pitchFamily="2" charset="2"/>
              <a:buChar char="è"/>
              <a:defRPr/>
            </a:pPr>
            <a:r>
              <a:rPr lang="zh-CN" altLang="en-US">
                <a:solidFill>
                  <a:srgbClr val="FFFFFF"/>
                </a:solidFill>
                <a:latin typeface="宋体" panose="02010600030101010101" pitchFamily="2" charset="-122"/>
              </a:rPr>
              <a:t>销售人员薪酬计划的覆盖范围。</a:t>
            </a:r>
            <a:endParaRPr lang="zh-CN" altLang="en-US">
              <a:solidFill>
                <a:srgbClr val="FFFFFF"/>
              </a:solidFill>
              <a:latin typeface="宋体" panose="02010600030101010101" pitchFamily="2" charset="-122"/>
            </a:endParaRPr>
          </a:p>
          <a:p>
            <a:pPr marL="457200" indent="-457200" algn="l" defTabSz="1044575">
              <a:lnSpc>
                <a:spcPct val="210000"/>
              </a:lnSpc>
              <a:spcBef>
                <a:spcPct val="50000"/>
              </a:spcBef>
              <a:buClr>
                <a:srgbClr val="FF0000"/>
              </a:buClr>
              <a:buSzPct val="110000"/>
              <a:buFont typeface="Monotype Sorts" pitchFamily="2" charset="2"/>
              <a:buChar char="è"/>
              <a:defRPr/>
            </a:pPr>
            <a:r>
              <a:rPr lang="zh-CN" altLang="en-US">
                <a:solidFill>
                  <a:srgbClr val="FFFFFF"/>
                </a:solidFill>
                <a:latin typeface="宋体" panose="02010600030101010101" pitchFamily="2" charset="-122"/>
              </a:rPr>
              <a:t>目标现金薪酬。</a:t>
            </a:r>
            <a:endParaRPr lang="zh-CN" altLang="en-US">
              <a:solidFill>
                <a:srgbClr val="FFFFFF"/>
              </a:solidFill>
              <a:latin typeface="宋体" panose="02010600030101010101" pitchFamily="2" charset="-122"/>
            </a:endParaRPr>
          </a:p>
          <a:p>
            <a:pPr marL="457200" indent="-457200" algn="l" defTabSz="1044575">
              <a:lnSpc>
                <a:spcPct val="210000"/>
              </a:lnSpc>
              <a:spcBef>
                <a:spcPct val="50000"/>
              </a:spcBef>
              <a:buClr>
                <a:srgbClr val="FF0000"/>
              </a:buClr>
              <a:buSzPct val="110000"/>
              <a:buFont typeface="Monotype Sorts" pitchFamily="2" charset="2"/>
              <a:buChar char="è"/>
              <a:defRPr/>
            </a:pPr>
            <a:r>
              <a:rPr lang="zh-CN" altLang="en-US">
                <a:solidFill>
                  <a:srgbClr val="FFFFFF"/>
                </a:solidFill>
                <a:latin typeface="宋体" panose="02010600030101010101" pitchFamily="2" charset="-122"/>
              </a:rPr>
              <a:t>薪酬组合。</a:t>
            </a:r>
            <a:endParaRPr lang="zh-CN" altLang="en-US">
              <a:solidFill>
                <a:srgbClr val="FFFFFF"/>
              </a:solidFill>
              <a:latin typeface="宋体" panose="02010600030101010101" pitchFamily="2" charset="-122"/>
            </a:endParaRPr>
          </a:p>
          <a:p>
            <a:pPr marL="457200" indent="-457200" algn="l" defTabSz="1044575">
              <a:lnSpc>
                <a:spcPct val="210000"/>
              </a:lnSpc>
              <a:spcBef>
                <a:spcPct val="50000"/>
              </a:spcBef>
              <a:buClr>
                <a:srgbClr val="FF0000"/>
              </a:buClr>
              <a:buSzPct val="110000"/>
              <a:buFont typeface="Monotype Sorts" pitchFamily="2" charset="2"/>
              <a:buChar char="è"/>
              <a:defRPr/>
            </a:pPr>
            <a:r>
              <a:rPr lang="zh-CN" altLang="en-US">
                <a:solidFill>
                  <a:srgbClr val="FFFFFF"/>
                </a:solidFill>
                <a:latin typeface="宋体" panose="02010600030101010101" pitchFamily="2" charset="-122"/>
              </a:rPr>
              <a:t>绩效衡量。</a:t>
            </a:r>
            <a:endParaRPr lang="zh-CN" altLang="en-US">
              <a:solidFill>
                <a:srgbClr val="FFFFFF"/>
              </a:solidFill>
              <a:latin typeface="宋体" panose="02010600030101010101" pitchFamily="2" charset="-122"/>
            </a:endParaRPr>
          </a:p>
          <a:p>
            <a:pPr marL="457200" indent="-457200" algn="l" defTabSz="1044575">
              <a:lnSpc>
                <a:spcPct val="210000"/>
              </a:lnSpc>
              <a:spcBef>
                <a:spcPct val="50000"/>
              </a:spcBef>
              <a:buClr>
                <a:srgbClr val="FF0000"/>
              </a:buClr>
              <a:buSzPct val="110000"/>
              <a:buFont typeface="Monotype Sorts" pitchFamily="2" charset="2"/>
              <a:buChar char="è"/>
              <a:defRPr/>
            </a:pPr>
            <a:r>
              <a:rPr lang="zh-CN" altLang="en-US">
                <a:solidFill>
                  <a:srgbClr val="FFFFFF"/>
                </a:solidFill>
                <a:latin typeface="宋体" panose="02010600030101010101" pitchFamily="2" charset="-122"/>
              </a:rPr>
              <a:t>奖励公式。</a:t>
            </a:r>
            <a:endParaRPr lang="zh-CN" altLang="en-US">
              <a:solidFill>
                <a:srgbClr val="FFFFFF"/>
              </a:solidFill>
              <a:latin typeface="宋体" panose="02010600030101010101" pitchFamily="2" charset="-122"/>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4"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4)">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三、设计销售人员薪酬方案的步骤</a:t>
            </a:r>
            <a:endParaRPr lang="zh-CN" altLang="en-US" sz="2400" b="1"/>
          </a:p>
        </p:txBody>
      </p:sp>
      <p:sp>
        <p:nvSpPr>
          <p:cNvPr id="5" name="矩形 4"/>
          <p:cNvSpPr/>
          <p:nvPr/>
        </p:nvSpPr>
        <p:spPr>
          <a:xfrm>
            <a:off x="794468" y="1796377"/>
            <a:ext cx="3294492"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（四）执行新的薪酬方案</a:t>
            </a:r>
            <a:endParaRPr lang="zh-CN" altLang="en-US" sz="2000" b="1">
              <a:solidFill>
                <a:srgbClr val="002060"/>
              </a:solidFill>
            </a:endParaRPr>
          </a:p>
        </p:txBody>
      </p:sp>
      <p:sp>
        <p:nvSpPr>
          <p:cNvPr id="7" name="Text Box 3"/>
          <p:cNvSpPr txBox="1">
            <a:spLocks noChangeArrowheads="1"/>
          </p:cNvSpPr>
          <p:nvPr/>
        </p:nvSpPr>
        <p:spPr bwMode="auto">
          <a:xfrm>
            <a:off x="766482" y="2509215"/>
            <a:ext cx="10641746" cy="2847808"/>
          </a:xfrm>
          <a:prstGeom prst="rect">
            <a:avLst/>
          </a:prstGeom>
          <a:gradFill rotWithShape="0">
            <a:gsLst>
              <a:gs pos="0">
                <a:srgbClr val="6600CC"/>
              </a:gs>
              <a:gs pos="100000">
                <a:srgbClr val="6600CC">
                  <a:gamma/>
                  <a:shade val="46275"/>
                  <a:invGamma/>
                </a:srgbClr>
              </a:gs>
            </a:gsLst>
            <a:lin ang="5400000" scaled="1"/>
          </a:gradFill>
          <a:ln w="57150">
            <a:solidFill>
              <a:schemeClr val="accent2"/>
            </a:solidFill>
            <a:miter lim="800000"/>
          </a:ln>
          <a:effectLst>
            <a:outerShdw dist="107763" dir="2700000" algn="ctr" rotWithShape="0">
              <a:schemeClr val="bg2"/>
            </a:outerShdw>
          </a:effectLst>
        </p:spPr>
        <p:txBody>
          <a:bodyPr wrap="square" lIns="104498" tIns="52249" rIns="104498" bIns="5224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gn="l" defTabSz="1044575">
              <a:lnSpc>
                <a:spcPct val="165000"/>
              </a:lnSpc>
              <a:buClr>
                <a:srgbClr val="FF0066"/>
              </a:buClr>
              <a:buSzPct val="115000"/>
              <a:buFont typeface="MS Outlook" pitchFamily="2" charset="2"/>
              <a:buChar char="G"/>
              <a:defRPr/>
            </a:pPr>
            <a:r>
              <a:rPr lang="zh-CN" altLang="en-US">
                <a:solidFill>
                  <a:srgbClr val="FFFF00"/>
                </a:solidFill>
                <a:latin typeface="+mn-ea"/>
              </a:rPr>
              <a:t>计划的发布与沟通。对销售人员薪酬计划地说明应当能够揭示新的薪酬计划的目的以及它所涉及到奖金或佣金的计算方法，然后它还可能要回答一些员工最有可能提出的一些问题。 </a:t>
            </a:r>
            <a:endParaRPr lang="zh-CN" altLang="en-US">
              <a:solidFill>
                <a:srgbClr val="FFFF00"/>
              </a:solidFill>
              <a:latin typeface="+mn-ea"/>
            </a:endParaRPr>
          </a:p>
          <a:p>
            <a:pPr marL="457200" indent="-457200" algn="l" defTabSz="1044575">
              <a:lnSpc>
                <a:spcPct val="165000"/>
              </a:lnSpc>
              <a:buClr>
                <a:srgbClr val="FF0066"/>
              </a:buClr>
              <a:buSzPct val="115000"/>
              <a:buFont typeface="MS Outlook" pitchFamily="2" charset="2"/>
              <a:buChar char="G"/>
              <a:defRPr/>
            </a:pPr>
            <a:r>
              <a:rPr lang="zh-CN" altLang="en-US">
                <a:solidFill>
                  <a:srgbClr val="FFFF00"/>
                </a:solidFill>
                <a:latin typeface="+mn-ea"/>
              </a:rPr>
              <a:t>对一线的销售管理人员进行相关培训。在新的销售人员薪酬计划实施的时候，对一线的销售管理人员进行新的培训在很多时候都是必要的。 </a:t>
            </a:r>
            <a:endParaRPr lang="zh-CN" altLang="en-US">
              <a:solidFill>
                <a:srgbClr val="FFFF00"/>
              </a:solidFill>
              <a:latin typeface="+mn-ea"/>
            </a:endParaRPr>
          </a:p>
          <a:p>
            <a:pPr marL="457200" indent="-457200" algn="l" defTabSz="1044575">
              <a:lnSpc>
                <a:spcPct val="165000"/>
              </a:lnSpc>
              <a:buClr>
                <a:srgbClr val="FF0066"/>
              </a:buClr>
              <a:buSzPct val="115000"/>
              <a:buFont typeface="MS Outlook" pitchFamily="2" charset="2"/>
              <a:buChar char="G"/>
              <a:defRPr/>
            </a:pPr>
            <a:r>
              <a:rPr lang="zh-CN" altLang="en-US">
                <a:solidFill>
                  <a:srgbClr val="FFFF00"/>
                </a:solidFill>
                <a:latin typeface="+mn-ea"/>
              </a:rPr>
              <a:t>对新薪酬方案实施情况进行监控。在新的销售人员薪酬计划开始执行之后的一段时间里，企业还必须对计划的执行情况进行跟踪和有效监控，以确保销售人员能够正确理解新薪酬计划。</a:t>
            </a:r>
            <a:endParaRPr lang="zh-CN" altLang="en-US">
              <a:solidFill>
                <a:srgbClr val="FFFF00"/>
              </a:solidFill>
              <a:latin typeface="+mn-ea"/>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 Box 2"/>
          <p:cNvSpPr txBox="1">
            <a:spLocks noChangeArrowheads="1"/>
          </p:cNvSpPr>
          <p:nvPr/>
        </p:nvSpPr>
        <p:spPr bwMode="auto">
          <a:xfrm>
            <a:off x="0" y="1"/>
            <a:ext cx="12192000" cy="836680"/>
          </a:xfrm>
          <a:prstGeom prst="rect">
            <a:avLst/>
          </a:prstGeom>
          <a:solidFill>
            <a:srgbClr val="0000CC"/>
          </a:solidFill>
          <a:ln w="9525">
            <a:noFill/>
            <a:miter lim="800000"/>
          </a:ln>
        </p:spPr>
        <p:txBody>
          <a:bodyPr vert="horz" wrap="square" lIns="104498" tIns="52249" rIns="104498" bIns="52249" numCol="1" anchor="ctr" anchorCtr="1" compatLnSpc="1"/>
          <a:lstStyle>
            <a:defPPr>
              <a:defRPr lang="zh-CN"/>
            </a:defPPr>
            <a:lvl1pPr marL="0" algn="ctr" defTabSz="1044575" rtl="0" eaLnBrk="0" fontAlgn="base" latinLnBrk="0" hangingPunct="0">
              <a:spcBef>
                <a:spcPct val="0"/>
              </a:spcBef>
              <a:spcAft>
                <a:spcPct val="0"/>
              </a:spcAft>
              <a:defRPr kumimoji="1" sz="5000" kern="1200">
                <a:solidFill>
                  <a:schemeClr val="tx2"/>
                </a:solidFill>
                <a:latin typeface="+mj-lt"/>
                <a:ea typeface="+mj-ea"/>
                <a:cs typeface="+mj-cs"/>
              </a:defRPr>
            </a:lvl1pPr>
            <a:lvl2pPr marL="4572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2pPr>
            <a:lvl3pPr marL="9144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3pPr>
            <a:lvl4pPr marL="13716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4pPr>
            <a:lvl5pPr marL="1828800" algn="ctr" defTabSz="1044575" rtl="0" eaLnBrk="0" fontAlgn="base" latinLnBrk="0" hangingPunct="0">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5pPr>
            <a:lvl6pPr marL="4572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6pPr>
            <a:lvl7pPr marL="9144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7pPr>
            <a:lvl8pPr marL="13716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8pPr>
            <a:lvl9pPr marL="1828800" algn="ctr" defTabSz="1044575" rtl="0" eaLnBrk="1" fontAlgn="base" latinLnBrk="0" hangingPunct="1">
              <a:spcBef>
                <a:spcPct val="0"/>
              </a:spcBef>
              <a:spcAft>
                <a:spcPct val="0"/>
              </a:spcAft>
              <a:defRPr kumimoji="1" sz="5000" kern="1200">
                <a:solidFill>
                  <a:schemeClr val="tx2"/>
                </a:solidFill>
                <a:latin typeface="Times New Roman" panose="02020603050405020304" pitchFamily="18" charset="0"/>
                <a:ea typeface="宋体" panose="02010600030101010101" pitchFamily="2" charset="-122"/>
                <a:cs typeface="+mn-cs"/>
              </a:defRPr>
            </a:lvl9pPr>
          </a:lstStyle>
          <a:p>
            <a:pPr algn="l" defTabSz="914400" eaLnBrk="1" hangingPunct="1">
              <a:lnSpc>
                <a:spcPct val="90000"/>
              </a:lnSpc>
            </a:pPr>
            <a:r>
              <a:rPr lang="zh-CN" altLang="en-US" sz="3200" b="1">
                <a:solidFill>
                  <a:schemeClr val="bg1"/>
                </a:solidFill>
                <a:latin typeface="+mj-ea"/>
              </a:rPr>
              <a:t>第</a:t>
            </a:r>
            <a:r>
              <a:rPr lang="en-US" altLang="zh-CN" sz="3200" b="1">
                <a:solidFill>
                  <a:schemeClr val="bg1"/>
                </a:solidFill>
                <a:latin typeface="+mj-ea"/>
              </a:rPr>
              <a:t>1</a:t>
            </a:r>
            <a:r>
              <a:rPr lang="zh-CN" altLang="en-US" sz="3200" b="1">
                <a:solidFill>
                  <a:schemeClr val="bg1"/>
                </a:solidFill>
                <a:latin typeface="+mj-ea"/>
              </a:rPr>
              <a:t>节　销售人员的薪酬管理</a:t>
            </a:r>
            <a:endParaRPr lang="zh-CN" altLang="en-US" sz="3200" b="1">
              <a:solidFill>
                <a:schemeClr val="bg1"/>
              </a:solidFill>
              <a:latin typeface="+mj-ea"/>
            </a:endParaRPr>
          </a:p>
        </p:txBody>
      </p:sp>
      <p:sp>
        <p:nvSpPr>
          <p:cNvPr id="4" name="矩形 3"/>
          <p:cNvSpPr/>
          <p:nvPr/>
        </p:nvSpPr>
        <p:spPr>
          <a:xfrm>
            <a:off x="623392" y="1196501"/>
            <a:ext cx="4801314"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三、设计销售人员薪酬方案的步骤</a:t>
            </a:r>
            <a:endParaRPr lang="zh-CN" altLang="en-US" sz="2400" b="1"/>
          </a:p>
        </p:txBody>
      </p:sp>
      <p:sp>
        <p:nvSpPr>
          <p:cNvPr id="5" name="矩形 4"/>
          <p:cNvSpPr/>
          <p:nvPr/>
        </p:nvSpPr>
        <p:spPr>
          <a:xfrm>
            <a:off x="794468" y="1796377"/>
            <a:ext cx="3294492"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2000" b="1">
                <a:solidFill>
                  <a:srgbClr val="002060"/>
                </a:solidFill>
              </a:rPr>
              <a:t>（五）评价新的薪酬方案</a:t>
            </a:r>
            <a:endParaRPr lang="zh-CN" altLang="en-US" sz="2000" b="1">
              <a:solidFill>
                <a:srgbClr val="002060"/>
              </a:solidFill>
            </a:endParaRPr>
          </a:p>
        </p:txBody>
      </p:sp>
      <p:sp>
        <p:nvSpPr>
          <p:cNvPr id="8" name="Rectangle 3"/>
          <p:cNvSpPr>
            <a:spLocks noChangeArrowheads="1"/>
          </p:cNvSpPr>
          <p:nvPr/>
        </p:nvSpPr>
        <p:spPr bwMode="auto">
          <a:xfrm>
            <a:off x="779929" y="2497450"/>
            <a:ext cx="10582943" cy="2167260"/>
          </a:xfrm>
          <a:prstGeom prst="rect">
            <a:avLst/>
          </a:prstGeom>
          <a:solidFill>
            <a:srgbClr val="009900"/>
          </a:solidFill>
          <a:ln w="76200" cmpd="tri">
            <a:solidFill>
              <a:srgbClr val="009900"/>
            </a:solidFill>
            <a:miter lim="800000"/>
          </a:ln>
          <a:effectLst>
            <a:outerShdw dist="107763" dir="2700000" algn="ctr" rotWithShape="0">
              <a:schemeClr val="bg2"/>
            </a:outerShdw>
          </a:effectLst>
        </p:spPr>
        <p:txBody>
          <a:bodyPr wrap="square" lIns="90488" tIns="44450" rIns="90488" bIns="4445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
                <a:srgbClr val="FF0000"/>
              </a:buClr>
              <a:buFont typeface="Monotype Sorts" pitchFamily="2" charset="2"/>
              <a:buChar char="8"/>
              <a:defRPr/>
            </a:pPr>
            <a:r>
              <a:rPr lang="zh-CN" altLang="en-US">
                <a:solidFill>
                  <a:srgbClr val="FFFF66"/>
                </a:solidFill>
                <a:latin typeface="+mn-ea"/>
              </a:rPr>
              <a:t>客户方面。对于销售人员薪酬计划所产生结果的一个经常性衡量指标是对不同类型客户的销售额。 </a:t>
            </a:r>
            <a:endParaRPr lang="zh-CN" altLang="en-US">
              <a:solidFill>
                <a:srgbClr val="FFFF66"/>
              </a:solidFill>
              <a:latin typeface="+mn-ea"/>
            </a:endParaRPr>
          </a:p>
          <a:p>
            <a:pPr algn="l">
              <a:lnSpc>
                <a:spcPct val="150000"/>
              </a:lnSpc>
              <a:buClr>
                <a:srgbClr val="FF0000"/>
              </a:buClr>
              <a:buFont typeface="Monotype Sorts" pitchFamily="2" charset="2"/>
              <a:buChar char="8"/>
              <a:defRPr/>
            </a:pPr>
            <a:r>
              <a:rPr lang="zh-CN" altLang="zh-CN">
                <a:solidFill>
                  <a:srgbClr val="FFFF66"/>
                </a:solidFill>
                <a:latin typeface="+mn-ea"/>
              </a:rPr>
              <a:t>产品方面。在销售多种产品的企业中，有些产品比其他一些产品所产生的利润率显然要高得多。如果企业的产品销售战略已经确定，那么一种比较好的分析方法是，看一看到底有多少奖金或者佣金被用来对新产品销售进行奖励或者是对企业主推产品的销售状况进行奖励。</a:t>
            </a:r>
            <a:endParaRPr lang="zh-CN" altLang="en-US">
              <a:solidFill>
                <a:srgbClr val="FFFF66"/>
              </a:solidFill>
              <a:latin typeface="+mn-ea"/>
            </a:endParaRPr>
          </a:p>
          <a:p>
            <a:pPr algn="l">
              <a:lnSpc>
                <a:spcPct val="150000"/>
              </a:lnSpc>
              <a:buClr>
                <a:srgbClr val="FF0000"/>
              </a:buClr>
              <a:buFont typeface="Monotype Sorts" pitchFamily="2" charset="2"/>
              <a:buChar char="8"/>
              <a:defRPr/>
            </a:pPr>
            <a:r>
              <a:rPr lang="zh-CN" altLang="en-US">
                <a:solidFill>
                  <a:srgbClr val="FFFF66"/>
                </a:solidFill>
                <a:latin typeface="+mn-ea"/>
              </a:rPr>
              <a:t>成本与生产率指标。一般情况下，企业销售人员的奖励预算都是基于预期的销售额确定的。</a:t>
            </a:r>
            <a:endParaRPr lang="zh-CN" altLang="en-US" sz="2000" b="0">
              <a:solidFill>
                <a:srgbClr val="003BF6"/>
              </a:solidFill>
              <a:latin typeface="+mn-ea"/>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4"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4)">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https://d.book118.com/147061005101006046</a:t>
            </a:r>
          </a:p>
        </p:txBody>
      </p:sp>
    </p:spTree>
  </p:cSld>
  <p:clrMapOvr>
    <a:masterClrMapping/>
  </p:clrMapOvr>
  <p:transition/>
  <p:timing/>
</p:sld>
</file>

<file path=ppt/tags/tag1.xml><?xml version="1.0" encoding="utf-8"?>
<p:tagLst xmlns:p="http://schemas.openxmlformats.org/presentationml/2006/main">
  <p:tag name="ISLIDE.DIAGRAM" val="428d0ba1-9b27-4201-832a-3bac5aaf4825"/>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自定义 48">
      <a:dk1>
        <a:srgbClr val="000000"/>
      </a:dk1>
      <a:lt1>
        <a:srgbClr val="FFFFFF"/>
      </a:lt1>
      <a:dk2>
        <a:srgbClr val="778495"/>
      </a:dk2>
      <a:lt2>
        <a:srgbClr val="F0F0F0"/>
      </a:lt2>
      <a:accent1>
        <a:srgbClr val="A5644E"/>
      </a:accent1>
      <a:accent2>
        <a:srgbClr val="FFAE00"/>
      </a:accent2>
      <a:accent3>
        <a:srgbClr val="B58B80"/>
      </a:accent3>
      <a:accent4>
        <a:srgbClr val="C3986D"/>
      </a:accent4>
      <a:accent5>
        <a:srgbClr val="A19574"/>
      </a:accent5>
      <a:accent6>
        <a:srgbClr val="FFAE00"/>
      </a:accent6>
      <a:hlink>
        <a:srgbClr val="FFAE00"/>
      </a:hlink>
      <a:folHlink>
        <a:srgbClr val="BFBFBF"/>
      </a:folHlink>
    </a:clrScheme>
    <a:fontScheme name="Temp">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23</Slides>
  <Notes>18</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23</vt:i4>
      </vt:variant>
    </vt:vector>
  </HeadingPairs>
  <TitlesOfParts>
    <vt:vector baseType="lpstr" size="36">
      <vt:lpstr>Arial</vt:lpstr>
      <vt:lpstr>Calibri</vt:lpstr>
      <vt:lpstr>微软雅黑</vt:lpstr>
      <vt:lpstr>等线 Light</vt:lpstr>
      <vt:lpstr>等线</vt:lpstr>
      <vt:lpstr>宋体</vt:lpstr>
      <vt:lpstr>Times New Roman</vt:lpstr>
      <vt:lpstr>NEU-BZ-S92</vt:lpstr>
      <vt:lpstr>方正书宋_GBK</vt:lpstr>
      <vt:lpstr>Webdings</vt:lpstr>
      <vt:lpstr>Monotype Sorts</vt:lpstr>
      <vt:lpstr>MS Outlook</vt:lpstr>
      <vt:lpstr>Office Theme</vt:lpstr>
      <vt:lpstr>薪酬管理（第6版）</vt:lpstr>
      <vt:lpstr>PowerPoint Presentation</vt:lpstr>
      <vt:lpstr>PowerPoint Presentation</vt:lpstr>
      <vt:lpstr>引例——万科的事业合伙人制度</vt:lpstr>
      <vt:lpstr>引例——万科的事业合伙人制度</vt:lpstr>
      <vt:lpstr>引例——万科的事业合伙人制度</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2024-09-21T15:05:01.842</cp:lastPrinted>
  <dcterms:created xsi:type="dcterms:W3CDTF">2024-09-21T07:05:01Z</dcterms:created>
  <dcterms:modified xsi:type="dcterms:W3CDTF">2024-09-21T07:05:05Z</dcterms:modified>
</cp:coreProperties>
</file>