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36266-3098-4AD6-BA1B-9CCA3D51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B5A3B-B2BA-409D-88E9-14E2C9D8D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E3BA5-168C-459B-A6AB-48A00D6F4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76ABE-180C-4483-A8F5-C3DC13D7B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09F40-4168-4E7B-84D2-37E72801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FA7F1-0659-4FC6-BCE0-446EEF98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9DDB6-F783-48A8-BA88-E81391FF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507AF-AD60-47F8-8027-AD08BB52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45234-F833-4764-ADF0-31D1D7C3C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F1EEE-FDEF-45F9-A40B-82443002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01281-9DD7-4B1B-AE3B-340045B75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62154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血液透析技术与护理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血液透析技术的未来发展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血液透析技术概述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血液透析是一种利用半透膜原理，通过扩散、对流和吸附，清除体内多余水分、代谢废物和毒素，维持电解质平衡和酸碱平衡的肾脏替代治疗方法。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血液透析利用半透膜的特性，使血液中的溶质和水分在压力的作用下进行跨膜转运。通过扩散和对流作用，血液中的代谢废物和多余水分被清除，同时补充所需的电解质和酸碱物质。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血液透析技术最早起源于19世纪末期，经过一个多世纪的发展，逐渐完善并广泛应用于临床治疗。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随着医学技术的不断进步，血液透析技术也在不断改进和完善。新型透析膜材料、高效透析器的研发以及个体化透析方案的制定，提高了透析效果和患者生存质量。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最常见的透析方式，通过体外循环将血液引入透析器进行物质交换。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血液灌流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利用高通透性的滤器，模拟肾脏的滤过功能，清除体内多余水分和代谢废物。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利用吸附剂清除血液中的毒素和代谢废物，适用于药物中毒等特殊情况。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了解患者的病情、病史、过敏史等，为患者制定个性化的护理计划。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确保透析器及管路的清洁和消毒，避免交叉感染。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准备透析器及管路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确保患者的血管通路畅通，无血栓、狭窄等问题。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血管通路的建立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血液透析前的护理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密切监测患者的血压、心率、呼吸等生命体征，以及有无过敏反应。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根据患者的病情和耐受情况，调整透析液的浓度、流量等参数。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调整透析参数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及时发现并处理低血压、肌肉痉挛、心律失常等并发症。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血液透析中的护理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血液透析后的护理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根据患者的情况，评估透析效果，为后续护理提供依据。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指导患者生活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指导患者合理饮食、运动等方面的注意事项，提高生活质量。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定期回访与复查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定期回访患者，了解病情变化，及时调整护理计划。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血液透析的并发症与处理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低血压是血液透析过程中常见的并发症，可能导致患者头晕、乏力、心慌等症状。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低血压的原因可能包括血容量减少、血管收缩功能下降、心脏疾病等。处理方法包括减慢血流速度、降低透析液温度、补充生理盐水或高渗溶液等。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https://d.book118.com/147062154011006032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2024-09-04T15:23:40.917</cp:lastPrinted>
  <dcterms:created xsi:type="dcterms:W3CDTF">2024-09-04T07:23:40Z</dcterms:created>
  <dcterms:modified xsi:type="dcterms:W3CDTF">2024-09-04T07:23:43Z</dcterms:modified>
</cp:coreProperties>
</file>