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137DA9-C91D-4C08-897D-8847874A2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D188FF-EBBC-44D8-BFE0-21C24E656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B48DEC-87F6-4EC0-B993-3AAE65558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0D9766-1BEB-4D17-98BE-2EE051CD6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DEBE56-6C91-4556-A956-E80113C2E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D0C316-504E-436E-B2D0-A37AD3497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A5B753-93AC-4562-A4CB-D9EAAF28F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D4C87C-5161-4D83-A467-43062C4C6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AB2781-0FE1-4283-BA46-51D60A7B6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35E82A-5E78-4A43-B5AA-8C6C72375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88A422-D1F0-4611-9070-9504A0817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06311301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支气管镜护理技术操作规范与并发症预防\n## 1.支气管镜护理的基本概念与重要性\n### 1.1支气管镜护理的定义与发展历程\n### 1.2支气管镜护理在临床中的应用领域\n### 1.3支气管镜护理对患者治疗效果的影响\n## 2.支气管镜护理技术操作规范\n### 2.1支气管镜护理前的准备工作\n### 2.2支气管镜护理中的操作步骤与注意事项\n### 2.3支气管镜护理后的器械清洁与维护\n## 3.支气管镜护理的并发症预防与处理\n### 3.1支气管镜护理中常见的并发症类型\n### 3.2支气管镜护理并发症的预防措施\n### 3.3支气管镜护理并发症的处理方法与急救措施\n## 4.支气管镜护理的质量控制与持续改进\n### 4.1支气管镜护理的质量评价标准与方法\n### 4.2支气管镜护理中的持续改进策略\n### 4.3支气管镜护理团队的建设与培训\n## 5.支气管镜护理的个案分析与经验分享\n### 5.1支气管镜护理中的成功案例分析\n### 5.2支气管镜护理中的失败案例分析\n### 5.3支气管镜护理中的经验教训与改进措施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4400"/>
              <a:t>支气管镜护理技术操作规范与并发症预防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支气管镜护理的基本概念与重要性</a:t>
            </a:r>
            <a:endParaRPr/>
          </a:p>
        </p:txBody>
      </p:sp>
      <p:sp>
        <p:nvSpPr>
          <p:cNvPr id="8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1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1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支气管镜护理是一种侵入性护理技术</a:t>
                </a:r>
                <a:endParaRPr/>
              </a:p>
            </p:txBody>
          </p:sp>
          <p:sp>
            <p:nvSpPr>
              <p:cNvPr id="11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支气管镜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检查患者的气道和肺部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活检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等操作</a:t>
                </a:r>
                <a:endParaRPr/>
              </a:p>
            </p:txBody>
          </p:sp>
        </p:grpSp>
        <p:grpSp>
          <p:nvGrpSpPr>
            <p:cNvPr id="11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1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支气管镜护理的发展历程</a:t>
                </a:r>
                <a:endParaRPr/>
              </a:p>
            </p:txBody>
          </p:sp>
          <p:sp>
            <p:nvSpPr>
              <p:cNvPr id="11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20世纪初开始应用于临床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随着技术的不断发展，支气管镜护理已成为呼吸系统疾病的重要诊断和治疗手段</a:t>
                </a:r>
                <a:endParaRPr/>
              </a:p>
            </p:txBody>
          </p:sp>
        </p:grpSp>
        <p:grpSp>
          <p:nvGrpSpPr>
            <p:cNvPr id="12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2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支气管镜护理在现代医学中的应用</a:t>
                </a:r>
                <a:endParaRPr/>
              </a:p>
            </p:txBody>
          </p:sp>
          <p:sp>
            <p:nvSpPr>
              <p:cNvPr id="12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广泛应用于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肺结核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支气管扩张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等疾病的诊断和治疗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对提高患者的生活质量和预后具有重要意义</a:t>
                </a:r>
                <a:endParaRPr/>
              </a:p>
            </p:txBody>
          </p:sp>
        </p:grpSp>
      </p:grpSp>
      <p:pic>
        <p:nvPicPr>
          <p:cNvPr id="12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支气管镜护理的定义与发展历程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2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2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2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支气管镜护理的临床应用领域</a:t>
                </a:r>
                <a:endParaRPr/>
              </a:p>
            </p:txBody>
          </p:sp>
          <p:sp>
            <p:nvSpPr>
              <p:cNvPr id="1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呼吸系统疾病的诊断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肺部疾病的治疗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肺部疾病的康复</a:t>
                </a:r>
                <a:endParaRPr/>
              </a:p>
            </p:txBody>
          </p:sp>
          <p:sp>
            <p:nvSpPr>
              <p:cNvPr id="1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支气管镜护理在不同疾病中的应用</a:t>
                </a:r>
                <a:endParaRPr/>
              </a:p>
            </p:txBody>
          </p:sp>
          <p:sp>
            <p:nvSpPr>
              <p:cNvPr id="1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：用于诊断和治疗，如活检、切除等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肺结核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：用于诊断和治疗，如活检、灌洗等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支气管扩张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：用于诊断和治疗，如冲洗、扩张等</a:t>
                </a:r>
                <a:endParaRPr/>
              </a:p>
            </p:txBody>
          </p:sp>
          <p:sp>
            <p:nvSpPr>
              <p:cNvPr id="1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支气管镜护理在临床中的应用领域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支气管镜护理对患者治疗效果的影响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支气管镜护理对患者治疗效果的影响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提高诊断的准确性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提高治疗的成功率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降低并发症的发生率</a:t>
                </a:r>
                <a:endParaRPr/>
              </a:p>
            </p:txBody>
          </p:sp>
          <p:pic>
            <p:nvPicPr>
              <p:cNvPr id="1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支气管镜护理对患者生活质量的影响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减少患者的痛苦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缩短患者的住院时间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提高患者的满意度</a:t>
                </a:r>
                <a:endParaRPr/>
              </a:p>
            </p:txBody>
          </p:sp>
          <p:pic>
            <p:nvPicPr>
              <p:cNvPr id="1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6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支气管镜护理技术操作规范</a:t>
            </a:r>
            <a:endParaRPr/>
          </a:p>
        </p:txBody>
      </p:sp>
      <p:sp>
        <p:nvSpPr>
          <p:cNvPr id="16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支气管镜护理前的准备工作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65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6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患者的评估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了解患者的病史、体检和辅助检查结果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心肺功能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凝血功能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1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70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支气管镜的选择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根据患者的病情选择合适的支气管镜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确保支气管镜的性能和安全性</a:t>
                </a:r>
                <a:endParaRPr/>
              </a:p>
            </p:txBody>
          </p:sp>
          <p:pic>
            <p:nvPicPr>
              <p:cNvPr id="1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75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17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患者的准备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告知患者支气管镜护理的目的、过程和可能的风险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皮肤准备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禁食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镇静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等准备工作</a:t>
                </a:r>
                <a:endParaRPr/>
              </a:p>
            </p:txBody>
          </p:sp>
          <p:pic>
            <p:nvPicPr>
              <p:cNvPr id="1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支气管镜护理的操作步骤</a:t>
                </a:r>
                <a:endParaRPr/>
              </a:p>
            </p:txBody>
          </p:sp>
          <p:sp>
            <p:nvSpPr>
              <p:cNvPr id="1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插管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：将支气管镜插入患者的气道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：通过支气管镜观察患者的气道和肺部情况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活检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：在需要时进行活检，以获取病变组织进行病理检查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：根据患者的情况进行相应的治疗，如切除、灌洗等</a:t>
                </a:r>
                <a:endParaRPr/>
              </a:p>
            </p:txBody>
          </p:sp>
          <p:sp>
            <p:nvSpPr>
              <p:cNvPr id="1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支气管镜护理中的注意事项</a:t>
                </a:r>
                <a:endParaRPr/>
              </a:p>
            </p:txBody>
          </p:sp>
          <p:sp>
            <p:nvSpPr>
              <p:cNvPr id="1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保持支气管镜的清洁和完好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无菌操作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密切观察患者的病情变化，及时处理并发症</a:t>
                </a:r>
                <a:endParaRPr/>
              </a:p>
            </p:txBody>
          </p:sp>
          <p:sp>
            <p:nvSpPr>
              <p:cNvPr id="1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支气管镜护理中的操作步骤与注意事项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支气管镜护理后的器械清洁与维护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支气管镜的清洁与消毒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按照规定的程序和消毒剂进行清洁和消毒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确保支气管镜的性能和安全性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支气管镜的维护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定期进行检查和维修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避免支气管镜的损坏和老化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支气管镜护理的并发症预防与处理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https://d.book118.com/147063113010006054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支气管镜护理技术操作规范与并发症预防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2024-09-28T04:01:51.557</cp:lastPrinted>
  <dcterms:created xsi:type="dcterms:W3CDTF">2024-09-27T20:01:51Z</dcterms:created>
  <dcterms:modified xsi:type="dcterms:W3CDTF">2024-09-27T20:01:53Z</dcterms:modified>
</cp:coreProperties>
</file>