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A8D25-D2D8-4720-9757-5ED5D19E4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F595F-5F23-4D8C-A389-9FBD245A6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22E38-A192-49E6-877E-275142E5E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8DF5F-F62C-46F5-8399-2AFCD3663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181AEA-E381-4161-B32A-242DA1F05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FED10D-74CA-4F54-BAC8-7AD38ADF1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33708C-F5FA-4680-9C9B-006FE137B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7D2B2-14E7-4302-8803-4846014EE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4CC79-42FE-4D25-B4D9-C7618FD08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DC090-3B47-4776-85EC-BD349DB53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D7A4B-47F1-4F55-A7DC-B6F53979A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6600602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如何利用人生目标与引导职业规划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人生目标与职业规划关系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明确个人人生目标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基于人生目标进行职业规划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实践中遇到挑战及应对策略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个人行动计划制定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人生目标与职业规划关系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22" r="318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个人在生活和职业发展中希望实现的长远愿景或期望达到的状态。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明确的人生目标可以为个人提供持久的动力和方向，有助于制定有效的计划和决策，以及评估自己的进步和成就。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人生目标定义及重要性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职业规划概念及作用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个人在职业发展中制定的一系列计划和行动，旨在实现职业目标和发展潜力。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职业规划可以帮助个人了解自己的优势、劣势、机会和威胁，制定符合自己特点和需求的职业目标和发展计划，提高职业成功的机会和满意度。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人生目标和职业规划都是个人发展的重要组成部分，它们之间存在密切的联系。人生目标为职业规划提供了方向和动力，而职业规划则是实现人生目标的具体途径和手段。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对职业规划具有指导作用，可以激发个人的积极性和创造力，促使个人在职业发展中不断追求进步和成长。同时，职业规划也可以对人生目标进行调整和完善，使个人更加清晰地认识自己的需求和价值，进而实现更加有意义的人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二者间相互联系与影响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明确个人人生目标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认清自己的职业目标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基于对自己的认知和定位，设定明确的职业目标，包括职位、行业、地域等方面的考虑。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了解自己的性格、兴趣、优势和劣势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通过心理测试、自我反思、他人反馈等方式，全面认识自己，明确自己的职业倾向和适合的工作环境。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确定自己的职业价值观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明确自己在工作中最看重的方面，如成就感、创新、团队合作等，以便找到符合自己价值观的职业。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54" b="141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52" b="148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224" b="122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价值观澄清与确立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澄清个人价值观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深入思考自己认为最重要的人生价值，如家庭、事业、健康、社交等，并对其进行排序。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确立职业价值观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将个人价值观与职业需求相结合，明确自己在工作中追求的价值，如创新、卓越、服务他人等。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调整职业目标与价值观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在职业发展过程中，不断反思和调整自己的职业目标和价值观，确保它们与自己的内心需求和长期发展方向相一致。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设定长期目标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基于自己的职业倾向和价值观，设定一个长期的职业发展目标，如成为某一领域的专家或领导者。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制定短期目标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为了实现长期目标，需要制定一系列可操作的短期目标，如提升技能、拓展人脉、完成特定项目等。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在职业发展过程中，根据实际情况和自身变化，适时调整长短期目标，保持目标的合理性和可实现性。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长短期目标设定与调整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基于人生目标进行职业规划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993" r="1799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通过查阅行业报告、参加行业研讨会等方式，了解目标行业的发展趋势、市场规模、竞争格局等信息。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了解行业现状及前景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结合自身的兴趣爱好、专业背景和技能特长，分析自己在目标行业中的潜在优势和竞争力。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分析个人兴趣与优势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根据行业分析和个人优势，确定适合自己的目标行业和岗位，为职业规划提供明确的方向。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确定目标行业及岗位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行业选择及发展趋势分析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深入了解目标岗位的工作职责、任职要求和晋升路径，明确自己需要提升的能力和技能。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针对目标岗位的要求，制定个性化的能力提升计划，包括学习新知识、掌握新技能、积累实践经验等方面。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制定能力提升计划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与行业内人士交流，寻求职业发展建议和指导，不断调整和优化自己的职业规划。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寻求职业发展建议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岗位匹配与能力提升策略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https://d.book118.com/147066006022006050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2024-09-22T14:26:32.895</cp:lastPrinted>
  <dcterms:created xsi:type="dcterms:W3CDTF">2024-09-22T06:26:32Z</dcterms:created>
  <dcterms:modified xsi:type="dcterms:W3CDTF">2024-09-22T06:26:35Z</dcterms:modified>
</cp:coreProperties>
</file>