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70165-C221-46E6-9510-362E3BCF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16774-0CD1-4D9D-97F9-869AFB9E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D2F3-3888-4696-9B39-932A8DA68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2DA6A-053E-43DB-82CF-0E60AACA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6BFEC-B204-4F96-A437-936D2F2A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E8EFB-A133-4E7C-AA8F-1355219C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D6730-D02D-4FBC-B63B-48C793E00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598FB-6C1E-448F-804C-183040C0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EA6A7-249B-4CAD-B4ED-64B212C4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AD7A3-234E-4580-9BDA-69C667B7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25CDE-F1C0-4C0C-925D-A27327D7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0023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设立不锈钢工程公司组建方案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品牌推广与市场营销策略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人力资源规划与培训体系建设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了解不锈钢工程市场的需求状况，包括市场规模、增长趋势、主要应用领域等。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通过问卷调查、访谈、观察等方式收集数据，并对数据进行整理和分析。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得出不锈钢工程市场的需求和趋势，为后续的市场定位和产品策略提供依据。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了解不锈钢工程市场的竞争状况，包括主要竞争对手、市场份额、竞争策略等。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通过收集竞争对手的资料和数据，进行SWOT分析，评估自身的优势和劣势。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得出不锈钢工程市场的竞争态势和自身在市场中的位置，为后续的市场定位和营销策略提供依据。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明确公司在不锈钢工程市场中的目标市场，包括目标客户群体、市场细分、产品定位等。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根据市场需求调研和竞争态势分析的结果，结合公司的资源和能力，进行目标市场的选择和定位。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得出公司在不锈钢工程市场中的目标市场和产品定位，为后续的产品开发、营销策略和渠道选择提供依据。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潜在客户群体识别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明确公司在不锈钢工程市场中的潜在客户群体，包括客户类型、需求特点、购买行为等。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通过市场调研和数据分析，结合公司的目标市场定位，进行潜在客户群体的识别和分类。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得出公司在不锈钢工程市场中的潜在客户群体和客户需求特点，为后续的客户开发和服务策略提供依据。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股权结构与治理机制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公司股权结构清晰，由创始人、核心团队、战略投资者等构成，确保公司稳定性和长期发展。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建立健全的股东大会、董事会、监事会和经营管理层等治理机构，形成科学有效的决策、执行和监督机制。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设董事长一名，副董事长若干名，董事若干名。董事会负责公司重大决策、战略规划、风险管理等。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设监事长一名，监事若干名。监事会负责对公司财务、内部控制、高管行为等进行监督和检查。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董事会及监事会设置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包括总经理、副总经理、财务总监、营销总监等核心管理人员。高管团队应具备丰富的行业经验和专业背景，确保公司高效运营和持续发展。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明确高管团队成员的职责和分工，建立科学合理的考核和激励机制，确保公司各项业务顺利推进。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高管团队组建及职责划分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高管团队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设立研发部、市场部、销售部、生产部、采购部、财务部、人力资源部等内部部门，确保公司各项业务有序开展。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明确各部门的职能和职责，建立高效的内部协作机制，确保公司资源得到充分利用，实现公司整体目标。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内部部门设置及职能分配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组建专业研发团队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根据研发项目需求，组建具有不同专业背景和技能的研发团队，包括项目经理、设计师、工程师等。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通过定期培训、技术分享、项目实践等方式，不断提升研发团队的技术水平和创新能力。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招聘优秀研发人才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通过校园招聘、社会招聘等渠道，吸引具有不锈钢工程、材料科学、机械设计等相关背景的专业人才加入研发团队。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研发团队组建及能力提升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833" b="14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结合市场需求和公司发展战略，确定不锈钢工程领域的关键技术研究方向，如新型不锈钢材料开发、高效加工技术等。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确定技术研究方向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组织研发团队对关键技术进行深入研究，通过反复试验、优化改进等方式，取得技术突破和成果。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开展技术攻关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对研发过程中产生的创新成果，及时申请国内外专利保护，确保公司技术优势和市场竞争地位。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核心技术突破与专利申请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通过持续研发和技术创新，不断推出新产品和新服务，拓展产品线广度和深度，满足客户的多样化需求。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根据市场需求和公司技术实力，规划不锈钢工程领域的产品线，包括不锈钢制品、不锈钢构件、不锈钢装饰材料等。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建立完善的产品标准体系，确保产品质量和性能符合国家标准和客户需求。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https://d.book118.com/147100023066006031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2024-09-03T16:45:22.685</cp:lastPrinted>
  <dcterms:created xsi:type="dcterms:W3CDTF">2024-09-03T08:45:22Z</dcterms:created>
  <dcterms:modified xsi:type="dcterms:W3CDTF">2024-09-03T08:45:24Z</dcterms:modified>
</cp:coreProperties>
</file>