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40456-0C79-4AAD-A7CF-669AC1099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2D028-2EE4-44AD-A359-F96839C90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72528-2744-48A2-B5BA-8DB02B2C2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28539-797C-45E9-98A8-EEE889B0E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08875E-75F7-4EFB-B9FB-BF8EA4B6E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4D2F7D-EEE6-4D3B-ADAE-B5CD9924F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718F61-A572-473E-A5A1-78CFEDE6E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3DCA1-F9E7-4607-93CA-31A0D2F74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2F033-9B9B-44CF-8171-EE1339124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4CEB4-F503-4AEB-A861-35E143747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08182-06A7-4770-BA59-9C6E214C3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0012315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肺癌手术个案查房PPT课件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年龄：58岁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籍贯：中国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患者于2022年1月出现咳嗽、咳痰、胸闷等症状，就诊于当地医院，经检查发现肺部有占位性病变。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患者入院后，医生进行了详细的病史采集和体格检查，发现患者有长期吸烟史，且肺部病变位置靠近大血管，手术风险较高。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初步诊断为肺癌，需要进行手术治疗。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初步诊断为肺癌，需要进行手术治疗。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手术方式为开胸手术，切除病变肺叶及淋巴结清扫。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手术难度较大，需要医生具备丰富的经验和技能。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通过手术切除肺部的肿瘤，以减缓病情进展和延长生存期。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切除肿瘤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淋巴结清扫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恢复肺功能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清除可能受累的淋巴结，以降低复发风险。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尽可能保留健康的肺组织，以减少术后并发症和恢复肺功能。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对患者进行全身麻醉，确保手术过程中无痛感。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手术步骤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根据手术需要，在胸部或腋下做适当的切口。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切口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切开胸壁，暴露肺部和淋巴结。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暴露手术区域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切除肺部肿瘤及其周围的部分组织。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切除肿瘤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清扫淋巴结，送病理检查。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淋巴结清扫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缝合切口，确保止血和预防感染。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关闭切口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淋巴结转移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手术风险及应对措施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术后应使用抗生素预防感染，保持切口清洁干燥。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手术过程中应彻底止血，术后严密观察，如有出血应及时处理。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术后需严密监测呼吸功能，如有必要应使用呼吸机辅助。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根据病理检查结果，如有必要应进行放疗或化疗等后续治疗。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https://d.book118.com/147100123152006046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2024-09-22T03:02:00.954</cp:lastPrinted>
  <dcterms:created xsi:type="dcterms:W3CDTF">2024-09-21T19:02:00Z</dcterms:created>
  <dcterms:modified xsi:type="dcterms:W3CDTF">2024-09-21T19:02:02Z</dcterms:modified>
</cp:coreProperties>
</file>