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BE6A7-15C2-40C7-8963-8587DF6F6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BD713-5C61-4520-ACE6-094D189F9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8063AC-CBD5-4D13-AC01-5E68F607E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C93AC-AE11-421C-B034-43A382165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053F24-879B-426C-B9A7-069E20CDC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EDC662-96B9-48B3-ABCA-44348F577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A8FC2B-5EDD-489C-807A-EADD3D12B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D0AD1-745F-4DF7-B643-BF5D29561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81BA3E-3D0D-480D-BCC3-86D457D35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B24F5-4777-4590-B157-F63EEB1F6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B17D1-B6B4-42D4-BC18-5CD642CEC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0013005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金蝶K3制造业业务处理流程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金蝶K3系统概述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基础数据设置与管理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销售管理模块操作指南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采购管理模块操作指南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生产管理模块操作指南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库存管理模块操作指南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财务管理模块操作指南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金蝶K3系统概述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金蝶K3系统是一款面向企业级用户的一体化企业管理软件，旨在通过集成化的解决方案，帮助企业实现业务流程的优化和资源的有效配置。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该系统涵盖了财务管理、供应链管理、生产管理、人力资源管理等多个业务领域，提供了全面的功能支持，包括账务处理、报表分析、采购管理、销售管理、库存管理、生产计划、车间管理等。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金蝶K3系统采用先进的软件技术，支持多组织、多语言、多币种等复杂业务场景，具有良好的可扩展性和可定制性。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金蝶K3系统背景及功能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制造业作为国民经济的支柱产业，面临着日益激烈的市场竞争和不断变化的客户需求，因此需要借助先进的管理软件来提升自身的竞争力。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该系统还支持与CAD、CAE、CAM等制造业专业软件的集成，可以实现设计与制造的一体化协同，提高生产效率和质量。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金蝶K3系统针对制造业的特点和需求，提供了全面的解决方案，包括生产计划管理、车间现场管理、物料需求计划、销售与分销管理等，能够满足制造业企业的日常业务需求。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制造业适用性分析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11828" y="1585714"/>
            <a:ext cx="98308" cy="12001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003860" y="1688405"/>
            <a:ext cx="565194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金蝶K3系统采用基于互联网的多层应用架构，包括客户端、应用服务器和数据库服务器三个层次，支持分布式部署和负载均衡。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11828" y="3104653"/>
            <a:ext cx="98308" cy="12001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03860" y="3207344"/>
            <a:ext cx="565194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该系统支持多种部署方式，包括单机版、网络版、云服务等，可以根据企业的实际需求选择不同的部署方式。其中，云服务方式可以实现按需付费、快速部署、易于维护等优点。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828" y="4623592"/>
            <a:ext cx="98308" cy="12001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003860" y="4726283"/>
            <a:ext cx="565194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金蝶K3系统还支持与各种硬件设备和应用软件的集成，如条码扫描器、RFID设备、OA系统、CRM系统等，可以实现信息的共享和业务的协同。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5933" r="5933"/>
          <a:stretch>
            <a:fillRect/>
          </a:stretch>
        </p:blipFill>
        <p:spPr>
          <a:xfrm>
            <a:off x="7082496" y="1585714"/>
            <a:ext cx="4305846" cy="4305846"/>
          </a:xfrm>
          <a:prstGeom prst="rect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系统架构与部署方式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基础数据设置与管理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物料编码规则制定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根据企业实际情况和行业规范，制定合理的物料编码规则，确保物料编码的唯一性、可读性和可扩展性。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物料编码维护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对新增物料进行编码，并对现有物料编码进行定期维护和更新，确保物料信息的准确性和一致性。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物料信息查询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提供物料编码、名称、规格型号等信息的查询功能，方便用户快速定位所需物料。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物料编码规则及维护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供应商信息审核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对录入的供应商信息进行审核，确保其真实性和合法性，防止虚假供应商信息的录入。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供应商信息维护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对已有的供应商信息进行定期维护和更新，及时反映供应商的变更情况，确保供应商信息的准确性。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供应商信息录入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收集并录入供应商的基本信息，如公司名称、联系人、联系电话、地址等，以及相关的资质证明文件。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供应商信息录入与审核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客户信息录入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收集并录入客户的基本信息，如公司名称、联系人、联系电话、地址等，以及相关的业务需求和合同信息。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客户信息审核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对录入的客户信息进行审核，确保其真实性和合法性，防止虚假客户信息的录入。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客户信息维护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对已有的客户信息进行定期维护和更新，及时反映客户的变更情况，确保客户信息的准确性。同时，对客户的信用状况进行跟踪和评估，为企业的销售决策提供支持。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客户信息录入与审核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销售管理模块操作指南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修改销售订单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在销售订单列表中，找到需要修改的销售订单，点击“修改”按钮，对订单信息进行修改，保存修改后的订单。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删除销售订单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在销售订单列表中，选择需要删除的销售订单，点击“删除”按钮，确认删除操作。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录入销售订单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在销售管理模块中，选择“销售订单”功能，录入客户信息、产品信息、数量、价格等关键信息，生成销售订单。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销售订单录入、修改和删除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根据销售订单中的产品信息，制定发货计划，包括发货时间、发货数量、发货方式等。在销售管理模块中，选择“发货安排”功能，录入发货信息，生成发货单。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发货安排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当客户提出退货申请时，需要在销售管理模块中进行退货处理。选择“退货处理”功能，录入退货信息，包括退货原因、退货数量、退货日期等，生成退货单。同时，需要对退货产品进行检查和评估，确定处理方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退货处理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销售发货安排及退货处理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收款登记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在销售管理模块中，选择“收款登记”功能，录入收款信息，包括收款日期、收款金额、收款方式等。将收款信息与对应的销售订单进行关联，确保收款记录的准确性。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对账处理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定期进行销售收款的对账工作，核对收款记录与销售订单的匹配情况。对于对账差异，需要及时进行调整和处理，确保财务数据的准确性。同时，需要与财务部门保持密切沟通，确保销售收款的及时入账和核算。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销售收款登记与对账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采购管理模块操作指南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https://d.book118.com/147100130050006032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2024-09-05T02:28:45.518</cp:lastPrinted>
  <dcterms:created xsi:type="dcterms:W3CDTF">2024-09-04T18:28:45Z</dcterms:created>
  <dcterms:modified xsi:type="dcterms:W3CDTF">2024-09-04T18:28:47Z</dcterms:modified>
</cp:coreProperties>
</file>