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03933-11CA-4E46-898D-2C0C345BC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57E90-823A-4B50-B8FC-4B010A506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5E400-8CF7-4038-AA4F-8D77B9436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DDF10-8A8F-45D5-AF60-C4D0E92B1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C5B5F-5049-483D-B52B-85608800C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B87419-DDC1-4337-A8BD-C5F4577F3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C71658-E1C3-44FF-80FA-70099DA83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4CEC7-AF90-48D6-AD87-1ADC9C442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0BE9C-2D62-46E0-AD15-FE98CE1F8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97138-1FA7-4FC3-A2B4-97EFF2A37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E54C8-65F1-4515-B3A4-8F855EB5E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01006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留置针的穿刺固定及护理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留置针的穿刺固定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留置针的拔除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留置针的优点与局限性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749" b="7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留置针是一种一次性使用的输液装置，由不锈钢制穿刺针和塑料针座组成。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置针也称为套管针，是一种可以留置在血管内的针头，主要由不锈钢制穿刺针和塑料针座组成。穿刺针由针座连接，通过皮肤和血管壁插入血管内，然后通过针座将导管与血管相连接，形成通路，用于输液、输血等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留置针主要用于需要长时间进行输液、输血或血管内给药的患者，可减少反复穿刺带来的痛苦和血管损伤。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优点在于它可以长时间留置在血管内，避免了患者因频繁穿刺而承受的痛苦和血管损伤。对于需要长时间进行输液、输血或血管内给药的患者，如危重病人、肿瘤病人等，留置针的使用可以大大减轻他们的痛苦和医疗负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自20世纪50年代留置针的发明以来，其设计和材料不断改进，以适应临床需求和提高安全性。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20世纪50年代留置针的发明以来，其设计和材料不断得到改进。最初，留置针是由金属制成，而现在则普遍采用塑料材料制造，这使得留置针更加轻便、耐用。此外，随着医疗技术的不断发展，留置针的设计也在不断优化，如更小的导管直径、更柔软的材质等，以提高患者的舒适度和安全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留置针的穿刺固定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穿刺前的准备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了解患者的病情、血管状况和药物过敏史，评估是否适合使用留置针。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准备留置针和敷料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选择合适的留置针型号和敷料，确保留置针和敷料在有效期内且未受损。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对穿刺部位进行消毒，确保无菌操作，预防感染。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选择粗、直、弹性好的血管，避开关节和静脉瓣膜。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选择血管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送管与撤针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在消毒范围内，以合适的角度和力度进行穿刺，确保一针见血。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将留置针的导管送入血管，撤出钢针，用敷料覆盖穿刺部位。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穿刺过程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07" r="199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用无菌敷料覆盖留置针的穿刺部位，用胶带固定留置针的外露部分。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敷料固定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对于需要加压固定的患者，可使用弹力绷带进行加固，注意不要过紧以免影响血液循环。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弹力绷带加固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避免留置针部位过度活动或受压，以免导致导管移位或脱落。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定期观察穿刺部位有无红肿、疼痛、渗血等情况，如有异常及时处理。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观察穿刺部位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记录留置针的留置时间，及时更换敷料和导管，避免长时间留置引起的并发症。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记录留置时间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https://d.book118.com/147101006003006040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2024-09-12T04:18:46.059</cp:lastPrinted>
  <dcterms:created xsi:type="dcterms:W3CDTF">2024-09-11T20:18:46Z</dcterms:created>
  <dcterms:modified xsi:type="dcterms:W3CDTF">2024-09-11T20:18:48Z</dcterms:modified>
</cp:coreProperties>
</file>