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6E2AD-1002-4285-814A-2DE90D6F5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C1766-2EFD-4C34-9A5E-829F47B8C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59A42-0BCE-4155-8A5F-3CCEBE9B1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E98E7-9522-4475-81D8-6F0A6A3B6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AFE9BE-7CFF-45E2-8407-0A4F1E8BE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F4760C-3B5B-4558-B994-5A1B2916A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36F0A5-384E-4B1B-86B9-621188481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5C72E-6860-4F2A-A380-0D8E64968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F1C04-4C16-40B9-8CEF-FA6A89442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1E135-2DB9-4950-B1D7-6B2FFCE1D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3D671-EA90-4284-BE5C-8CAAEC4EB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01031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健康体检护理查房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健康体检护理查房概述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健康体检护理查房流程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健康体检护理查房内容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健康体检护理查房技巧与注意事项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健康体检护理查房案例分析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健康体检护理查房的未来展望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健康体检护理查房概述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健康体检护理查房是一种以患者为中心，通过系统、全面的检查和评估，了解患者健康状况，发现潜在疾病或健康问题，并提供相应的护理措施的过程。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健康体检护理查房旨在提高患者健康水平，预防疾病，促进康复，同时为医护人员提供学习和交流的平台，提升护理服务质量。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随着人们对健康需求的日益增长，健康体检护理查房在保障人民健康、预防疾病方面发挥着越来越重要的作用。通过查房，可以及时发现潜在的健康问题，为患者提供个性化的护理方案，降低疾病发生的风险。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健康体检护理查房广泛应用于各类医疗机构，包括综合医院、社区医疗机构、养老院等。通过定期或不定期的查房，医护人员可以对患者的病情状况、自身认知情况进行了解，为患者提供科学、有效的护理建议。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体检护理查房起源于古代医学实践，随着医学技术的进步和人们对健康认识的提高，逐渐发展成为一项系统性的医疗服务。在现代医学中，健康体检护理查房已经成为一项重要的医疗活动，被广泛应用于临床实践中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医疗技术的不断创新和人们对健康需求的不断提高，健康体检护理查房将朝着更加智能化、个性化、人性化的方向发展。例如，利用大数据和人工智能技术对患者的健康状况进行精准评估和预测，为患者提供更加精准、个性化的护理服务。同时，随着医疗模式的转变，健康体检护理查房也将更加注重患者的心理和社会需求，为患者提供全方位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健康体检护理查房流程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根据患者病情和护理需求，确定需要接受查房的对象。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确定查房对象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制定查房计划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收集患者的病史、检查结果、用药情况等资料，以便全面了解患者的病情。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根据患者的具体情况，制定详细的查房计划，包括查房时间、参与人员、检查项目等。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在查房过程中，观察患者的生命体征、症状、体征等情况，评估患者的病情状况。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向患者询问疾病史、用药史、家族史等情况，了解患者的健康状况和患病经历。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对患者进行身体检查，包括心肺听诊、腹部触诊、神经系统检查等，以便发现异常情况。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检查身体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详细记录查房过程中的情况，包括患者的病情、病史、检查结果等，为后续治疗和护理提供依据。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记录查房情况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查房进行时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分析检查结果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对检查结果进行分析，判断是否存在异常情况，并制定相应的治疗和护理方案。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根据患者的病情和护理需求，制定具体的护理计划，包括饮食、运动、药物治疗等方面的指导。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将查房结果及时反馈给患者和家属，并根据患者情况调整治疗方案和护理计划，确保患者得到最佳的治疗和护理。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健康体检护理查房内容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患者基本信息核查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核对患者身份标识，如身份证、医保卡等，确保身份核实无误。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患者姓名、性别、年龄、病史等基本信息确认，确保信息准确无误。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护理操作规范与注意事项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遵循护理操作流程，确保操作规范、准确、安全。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注意事项包括操作前准备、操作中安全措施以及操作后护理等，确保患者安全。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https://d.book118.com/147101031140006040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2024-09-13T06:25:16.037</cp:lastPrinted>
  <dcterms:created xsi:type="dcterms:W3CDTF">2024-09-12T22:25:16Z</dcterms:created>
  <dcterms:modified xsi:type="dcterms:W3CDTF">2024-09-12T22:25:18Z</dcterms:modified>
</cp:coreProperties>
</file>