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6DFC8-4B19-4B9A-83B2-800191B7F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345B9-B25E-422E-8784-82B866FAB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D6009-17F6-4A44-A6CB-DCE273970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86AC0-F373-4B7B-A3F4-2DA972BF8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2A1DEA-A848-4BB3-A8CD-1267A74BF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798E07-99B2-4B08-800C-470401DB5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BAF79D-C665-43BD-B46A-C4B6C7C6B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2828F-0391-49C4-869A-24714E41B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DB816-4501-4B40-9455-1A39C7391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50FB9-E290-40AC-BEB7-CA635DC06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68665-F26A-4812-A699-F8C536FDE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01122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艺术团管理制度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艺术团概述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艺术团的管理制度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艺术团的艺术指导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艺术团的发展规划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艺术团的合作与交流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艺术团的宣传与推广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艺术团概述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06" r="299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艺术团是一个由专业艺术人才组成的团体，旨在通过表演、创作和推广艺术，丰富社会文化生活，提高公众审美素养。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艺术团的目标是成为国内一流的艺术团体，通过不断推出高质量的艺术作品，提升社会对艺术的关注度和参与度。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艺术团的定位与目标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团长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负责艺术团的全面工作，制定艺术团的发展规划、工作计划和经费预算等。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副团长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协助团长工作，负责分管部门的工作，参与重大事项的决策。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部门设置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艺术团下设创作部、演出部、行政部等部门，各部门负责人负责本部门的工作计划、组织协调和人员管理。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艺术团的组织架构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艺术团的核心成员与职责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核心成员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艺术团的核心成员包括团长、副团长和各部门负责人，他们是艺术团的重要决策者和组织者。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核心成员负责制定艺术团的发展规划、工作计划和经费预算等，组织协调各部门工作，参与重大事项的决策，确保艺术团的顺利发展。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艺术团的管理制度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艺术团成员应按照规定的时间参加排练，确保节目的质量和进度。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定期排练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演出安排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演出质量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艺术团应制定演出计划，合理安排演出时间、地点和人员，确保演出的顺利进行。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艺术团成员应认真对待每一次演出，保证演出质量，提高观众满意度。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排练与演出制度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艺术团在选拔新成员时应制定明确的选拔标准，确保新成员具备必要的艺术才能和素质。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艺术团应对成员进行定期考核，评估其表现和进步，为晋升和调整提供依据。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艺术团应采取激励措施，鼓励成员发挥自己的优势，提高整体水平。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人员选拔与考核制度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艺术团应编制年度预算，合理安排经费支出，确保各项活动的正常进行。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费用报销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艺术团成员因工作需要产生的费用应按规定报销，并建立规范的报销流程。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财务审计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艺术团应定期进行财务审计，确保经费使用的合法性和规范性。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艺术团应对演出设备和排练器材进行登记和管理，确保设备的完好和安全使用。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艺术团成员应爱护排练和演出场地，保持场地的整洁和卫生，防止意外事故的发生。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场地维护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艺术团以外的单位或个人借用场地时，应遵守相关规定，确保场地的正常使用。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场地借用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设备与场地管理制度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艺术团的艺术指导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制定艺术团发展规划和演出计划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根据艺术团的目标和资源，制定长期和短期的发展规划，以及具体的演出计划，确保艺术团的持续发展和演出活动的有序进行。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指导排练和演出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负责指导艺术团的排练和演出，包括对节目的策划、选曲、编舞、排练进度等方面的指导，确保演出质量和效果。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选拔和培养团员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负责选拔有潜力的团员，并根据每个团员的特点和优势，制定个性化的培养计划，促进团员的全面发展。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维护艺术团的形象和声誉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负责维护艺术团的形象和声誉，确保艺术团在演出、宣传等方面的行为符合规范，提升艺术团的社会影响力和知名度。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艺术指导的职责与要求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艺术指导应具备音乐、舞蹈等相关专业的教育背景，具备扎实的艺术理论基础和实践能力。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具备相关专业背景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艺术指导应具备丰富的艺术实践经验，包括演出、编导、教学等方面的经验，能够为艺术团提供专业的指导和支持。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有丰富的艺术实践经验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艺术指导应具备良好的组织和管理能力，能够有效地协调和管理艺术团的各项工作，确保艺术团的顺利运作。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良好的组织和管理能力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艺术指导应具备良好的沟通和表达能力，能够与团员、观众、媒体等各方面进行有效沟通，促进艺术团的内外交流。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良好的沟通和表达能力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艺术指导的选拔与任用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https://d.book118.com/147101122061006052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2024-09-25T20:46:29.064</cp:lastPrinted>
  <dcterms:created xsi:type="dcterms:W3CDTF">2024-09-25T12:46:29Z</dcterms:created>
  <dcterms:modified xsi:type="dcterms:W3CDTF">2024-09-25T12:46:31Z</dcterms:modified>
</cp:coreProperties>
</file>