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22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7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64345-E197-4949-8C39-AD277C3B8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C6FC1-1DE6-477D-8027-2EAD93A95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86041-029B-4D11-B8AB-7898E318F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5418C-9C55-4AA5-829F-3F4B4030E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26A458-E809-48A3-9745-AB1C3832D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0C3040-0DE0-4724-8998-79209B7A5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4133E1-6638-42E6-A212-9CD0CE070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F71AF-9355-49B4-8BCB-753CE38F0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4976A-C1B0-408C-B999-78380C702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FB434-49F5-412B-ACC3-092EDB00B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20FCF-DCFB-4D71-BC49-694B4CD86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212" r:id="rId2"/>
    <p:sldLayoutId id="2147488213" r:id="rId3"/>
    <p:sldLayoutId id="2147488214" r:id="rId4"/>
    <p:sldLayoutId id="2147488215" r:id="rId5"/>
    <p:sldLayoutId id="2147488216" r:id="rId6"/>
    <p:sldLayoutId id="2147488217" r:id="rId7"/>
    <p:sldLayoutId id="2147488218" r:id="rId8"/>
    <p:sldLayoutId id="2147488219" r:id="rId9"/>
    <p:sldLayoutId id="2147488220" r:id="rId10"/>
    <p:sldLayoutId id="214748822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02054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抑郁症患者如何正确控制体重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抑郁症与体重管理的关系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抑郁症患者如何制定合理的体重管理计划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抑郁症患者体重管理过程中的注意事项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抑郁症患者体重管理成功的案例分享与经验总结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89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抑郁症与体重管理的关系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抑郁症对体重的影响</a:t>
            </a:r>
            <a:endParaRPr lang="zh-CN" altLang="en-US"/>
          </a:p>
        </p:txBody>
      </p:sp>
      <p:sp>
        <p:nvSpPr>
          <p:cNvPr id="10489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抑郁症可能导致食欲减退或暴饮暴食，从而影响体重。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抑郁症可能导致睡眠障碍，影响新陈代谢，从而影响体重。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抑郁症可能导致缺乏运动和锻炼，影响身体代谢和体重。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抑郁症治疗药物可能对体重产生影响。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体重管理对抑郁症康复的重要性</a:t>
            </a:r>
            <a:endParaRPr lang="zh-CN" altLang="en-US"/>
          </a:p>
        </p:txBody>
      </p:sp>
      <p:sp>
        <p:nvSpPr>
          <p:cNvPr id="10490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抑郁症患者体重增加的原因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体重管理对抑郁症患者心理状态的影响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体重管理对抑郁症患者生理状态的影响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如何正确进行体重管理以促进抑郁症康复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抑郁症患者常见的体重问题</a:t>
            </a:r>
            <a:endParaRPr lang="zh-CN" altLang="en-US"/>
          </a:p>
        </p:txBody>
      </p:sp>
      <p:sp>
        <p:nvSpPr>
          <p:cNvPr id="104909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暴饮暴食：抑郁症可能导致患者通过暴饮暴食来缓解情绪，进而导致体重增加。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食欲减退：抑郁症可能导致患者食欲不振，进而导致体重下降。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睡眠障碍：抑郁症可能导致患者睡眠障碍，影响新陈代谢，进而影响体重。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缺乏运动：抑郁症可能导致患者缺乏运动的动力，影响身体代谢，进而影响体重。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5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抑郁症患者如何制定合理的体重管理计划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寻求专业医生的建议与指导</a:t>
            </a:r>
            <a:endParaRPr lang="zh-CN" altLang="en-US"/>
          </a:p>
        </p:txBody>
      </p:sp>
      <p:sp>
        <p:nvSpPr>
          <p:cNvPr id="1049226" name="圆角矩形 30"/>
          <p:cNvSpPr/>
          <p:nvPr>
            <p:custDataLst>
              <p:tags r:id="rId2"/>
            </p:custDataLst>
          </p:nvPr>
        </p:nvSpPr>
        <p:spPr>
          <a:xfrm>
            <a:off x="2398368" y="1490400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228" name="圆角矩形 65"/>
          <p:cNvSpPr/>
          <p:nvPr>
            <p:custDataLst>
              <p:tags r:id="rId3"/>
            </p:custDataLst>
          </p:nvPr>
        </p:nvSpPr>
        <p:spPr>
          <a:xfrm>
            <a:off x="2398368" y="2712845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230" name="圆角矩形 72"/>
          <p:cNvSpPr/>
          <p:nvPr>
            <p:custDataLst>
              <p:tags r:id="rId4"/>
            </p:custDataLst>
          </p:nvPr>
        </p:nvSpPr>
        <p:spPr>
          <a:xfrm>
            <a:off x="2398368" y="3935290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232" name="圆角矩形 78"/>
          <p:cNvSpPr/>
          <p:nvPr>
            <p:custDataLst>
              <p:tags r:id="rId5"/>
            </p:custDataLst>
          </p:nvPr>
        </p:nvSpPr>
        <p:spPr>
          <a:xfrm>
            <a:off x="2398368" y="5157736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234" name="圆角矩形 35"/>
          <p:cNvSpPr/>
          <p:nvPr>
            <p:custDataLst>
              <p:tags r:id="rId6"/>
            </p:custDataLst>
          </p:nvPr>
        </p:nvSpPr>
        <p:spPr>
          <a:xfrm>
            <a:off x="2008838" y="1696231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6" name="圆角矩形 35"/>
          <p:cNvSpPr/>
          <p:nvPr>
            <p:custDataLst>
              <p:tags r:id="rId7"/>
            </p:custDataLst>
          </p:nvPr>
        </p:nvSpPr>
        <p:spPr>
          <a:xfrm>
            <a:off x="2008838" y="5363567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8" name="圆角矩形 35"/>
          <p:cNvSpPr/>
          <p:nvPr>
            <p:custDataLst>
              <p:tags r:id="rId8"/>
            </p:custDataLst>
          </p:nvPr>
        </p:nvSpPr>
        <p:spPr>
          <a:xfrm>
            <a:off x="2008838" y="4141122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40" name="圆角矩形 35"/>
          <p:cNvSpPr/>
          <p:nvPr>
            <p:custDataLst>
              <p:tags r:id="rId9"/>
            </p:custDataLst>
          </p:nvPr>
        </p:nvSpPr>
        <p:spPr>
          <a:xfrm>
            <a:off x="2008838" y="2918676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42" name="文本框 4"/>
          <p:cNvSpPr txBox="1"/>
          <p:nvPr>
            <p:custDataLst>
              <p:tags r:id="rId10"/>
            </p:custDataLst>
          </p:nvPr>
        </p:nvSpPr>
        <p:spPr>
          <a:xfrm>
            <a:off x="4324623" y="1544993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寻求专业医生的建议与指导：在制定体重管理计划之前，应咨询专业医生或营养师的建议，以确保计划的科学性和安全性。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244" name="文本框 5"/>
          <p:cNvSpPr txBox="1"/>
          <p:nvPr>
            <p:custDataLst>
              <p:tags r:id="rId11"/>
            </p:custDataLst>
          </p:nvPr>
        </p:nvSpPr>
        <p:spPr>
          <a:xfrm>
            <a:off x="4324623" y="2767438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制定合理的饮食计划：在医生的建议下，制定符合个人情况的饮食计划，保证营养均衡，控制热量摄入。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246" name="文本框 6"/>
          <p:cNvSpPr txBox="1"/>
          <p:nvPr>
            <p:custDataLst>
              <p:tags r:id="rId12"/>
            </p:custDataLst>
          </p:nvPr>
        </p:nvSpPr>
        <p:spPr>
          <a:xfrm>
            <a:off x="4324623" y="3989884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增加运动量：在医生的建议下，适当增加运动量，有助于提高身体代谢水平，促进体重管理。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248" name="文本框 8"/>
          <p:cNvSpPr txBox="1"/>
          <p:nvPr>
            <p:custDataLst>
              <p:tags r:id="rId13"/>
            </p:custDataLst>
          </p:nvPr>
        </p:nvSpPr>
        <p:spPr>
          <a:xfrm>
            <a:off x="4324623" y="5212329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保持积极心态：抑郁症患者应保持积极心态，避免因情绪问题导致的暴饮暴食等不健康行为。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制定个性化的饮食计划</a:t>
            </a:r>
            <a:endParaRPr lang="zh-CN" altLang="en-US"/>
          </a:p>
        </p:txBody>
      </p:sp>
      <p:sp>
        <p:nvSpPr>
          <p:cNvPr id="104929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增加富含维生素和矿物质的食物，如新鲜蔬菜、水果和全谷类。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根据个人情况和医生建议制定饮食计划，注重营养均衡和热量控制。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控制高糖、高脂肪和高盐食物的摄入量，避免过度饮食和暴饮暴食。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保持定时定量的饮食习惯，避免过度饥饿或过度饱胀。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增加运动量，选择适合的运动方式</a:t>
            </a:r>
            <a:endParaRPr lang="zh-CN" altLang="en-US"/>
          </a:p>
        </p:txBody>
      </p:sp>
      <p:sp>
        <p:nvSpPr>
          <p:cNvPr id="104934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+mn-ea"/>
                <a:ea typeface="+mn-ea"/>
              </a:rPr>
              <a:t>坚持运动：制定合理的运动计划并坚持执行是关键。抑郁症患者可以每天安排固定的运动时间，如早晨或晚上，并逐渐增加运动强度和时间，以增强体质和控制体重。</a:t>
            </a:r>
            <a:endParaRPr lang="zh-CN" altLang="en-US" sz="1400">
              <a:latin typeface="+mn-ea"/>
              <a:ea typeface="+mn-ea"/>
            </a:endParaRPr>
          </a:p>
        </p:txBody>
      </p:sp>
      <p:sp>
        <p:nvSpPr>
          <p:cNvPr id="104936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+mn-ea"/>
                <a:ea typeface="+mn-ea"/>
              </a:rPr>
              <a:t>结合饮食调整：合理的饮食搭配对于控制体重至关重要。抑郁症患者应保持均衡的饮食结构，多摄入蔬菜、水果、全谷类等富含营养的食物，减少高热量、高脂肪、高糖分的食物摄入量。</a:t>
            </a:r>
            <a:endParaRPr lang="zh-CN" altLang="en-US" sz="1400">
              <a:latin typeface="+mn-ea"/>
              <a:ea typeface="+mn-ea"/>
            </a:endParaRPr>
          </a:p>
        </p:txBody>
      </p:sp>
      <p:sp>
        <p:nvSpPr>
          <p:cNvPr id="104936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+mn-ea"/>
                <a:ea typeface="+mn-ea"/>
              </a:rPr>
              <a:t>增加运动量：选择适合自己的运动方式，如散步、慢跑、瑜伽等，有助于缓解抑郁症状，同时促进新陈代谢，消耗体内多余的热量，控制体重。</a:t>
            </a:r>
            <a:endParaRPr lang="zh-CN" altLang="en-US" sz="1400">
              <a:latin typeface="+mn-ea"/>
              <a:ea typeface="+mn-ea"/>
            </a:endParaRPr>
          </a:p>
        </p:txBody>
      </p:sp>
      <p:sp>
        <p:nvSpPr>
          <p:cNvPr id="104936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55833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选择适合的运动方式：抑郁症患者应根据自身情况和兴趣选择适合自己的运动方式。对于轻度抑郁症患者，可以选择轻度运动如散步、瑜伽等；对于中度或重度抑郁症患者，可以选择适度运动如慢跑、游泳等，但需在医生的指导下进行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https://d.book118.com/147102054123006034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汉仪书宋二简</vt:lpstr>
      <vt:lpstr>MiSans Normal</vt:lpstr>
      <vt:lpstr>Wingdings</vt:lpstr>
      <vt:lpstr>微软雅黑</vt:lpstr>
      <vt:lpstr>mn-cs</vt:lpstr>
      <vt:lpstr>Office Theme</vt:lpstr>
      <vt:lpstr>抑郁症患者如何正确控制体重</vt:lpstr>
      <vt:lpstr>目录</vt:lpstr>
      <vt:lpstr>添加章节标题</vt:lpstr>
      <vt:lpstr>抑郁症与体重管理的关系</vt:lpstr>
      <vt:lpstr>抑郁症对体重的影响</vt:lpstr>
      <vt:lpstr>体重管理对抑郁症康复的重要性</vt:lpstr>
      <vt:lpstr>抑郁症患者常见的体重问题</vt:lpstr>
      <vt:lpstr>抑郁症患者如何制定合理的体重管理计划</vt:lpstr>
      <vt:lpstr>寻求专业医生的建议与指导</vt:lpstr>
      <vt:lpstr>制定个性化的饮食计划</vt:lpstr>
      <vt:lpstr>增加运动量，选择适合的运动方式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2024-09-08T15:26:39.106</cp:lastPrinted>
  <dcterms:created xsi:type="dcterms:W3CDTF">2024-09-08T07:26:39Z</dcterms:created>
  <dcterms:modified xsi:type="dcterms:W3CDTF">2024-09-08T07:26:41Z</dcterms:modified>
</cp:coreProperties>
</file>