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svg" ContentType="image/sv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8"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4" r:id="rId19"/>
    <p:sldId id="306"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slide" Target="slides/slide17.xml" /><Relationship Id="rId21" Type="http://schemas.openxmlformats.org/officeDocument/2006/relationships/tags" Target="tags/tag25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16</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tags" Target="../tags/tag1.xml" /><Relationship Id="rId3" Type="http://schemas.openxmlformats.org/officeDocument/2006/relationships/tags" Target="../tags/tag2.xml" /><Relationship Id="rId4" Type="http://schemas.openxmlformats.org/officeDocument/2006/relationships/tags" Target="../tags/tag3.xml" /><Relationship Id="rId5"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4.xml" /><Relationship Id="rId3" Type="http://schemas.openxmlformats.org/officeDocument/2006/relationships/image" Target="../media/image3.png" /><Relationship Id="rId4" Type="http://schemas.openxmlformats.org/officeDocument/2006/relationships/tags" Target="../tags/tag5.xml" /><Relationship Id="rId5"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4.png" /><Relationship Id="rId2" Type="http://schemas.openxmlformats.org/officeDocument/2006/relationships/tags" Target="../tags/tag6.xml" /><Relationship Id="rId3" Type="http://schemas.openxmlformats.org/officeDocument/2006/relationships/image" Target="../media/image2.png" /><Relationship Id="rId4" Type="http://schemas.openxmlformats.org/officeDocument/2006/relationships/tags" Target="../tags/tag7.xml" /><Relationship Id="rId5" Type="http://schemas.openxmlformats.org/officeDocument/2006/relationships/image" Target="../media/image3.png" /><Relationship Id="rId6" Type="http://schemas.openxmlformats.org/officeDocument/2006/relationships/tags" Target="../tags/tag8.xml" /><Relationship Id="rId7" Type="http://schemas.openxmlformats.org/officeDocument/2006/relationships/tags" Target="../tags/tag9.xml" /><Relationship Id="rId8" Type="http://schemas.openxmlformats.org/officeDocument/2006/relationships/tags" Target="../tags/tag10.xml" /><Relationship Id="rId9"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11.xml" /><Relationship Id="rId3" Type="http://schemas.openxmlformats.org/officeDocument/2006/relationships/image" Target="../media/image3.png" /><Relationship Id="rId4" Type="http://schemas.openxmlformats.org/officeDocument/2006/relationships/tags" Target="../tags/tag12.xml" /><Relationship Id="rId5"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13.xml" /><Relationship Id="rId3" Type="http://schemas.openxmlformats.org/officeDocument/2006/relationships/image" Target="../media/image3.png" /><Relationship Id="rId4" Type="http://schemas.openxmlformats.org/officeDocument/2006/relationships/tags" Target="../tags/tag14.xml" /><Relationship Id="rId5"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5.png" /><Relationship Id="rId2" Type="http://schemas.openxmlformats.org/officeDocument/2006/relationships/tags" Target="../tags/tag15.xml" /><Relationship Id="rId3" Type="http://schemas.openxmlformats.org/officeDocument/2006/relationships/image" Target="../media/image2.png" /><Relationship Id="rId4" Type="http://schemas.openxmlformats.org/officeDocument/2006/relationships/tags" Target="../tags/tag16.xml" /><Relationship Id="rId5"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17.xml" /><Relationship Id="rId3" Type="http://schemas.openxmlformats.org/officeDocument/2006/relationships/image" Target="../media/image3.png" /><Relationship Id="rId4" Type="http://schemas.openxmlformats.org/officeDocument/2006/relationships/tags" Target="../tags/tag18.xml" /><Relationship Id="rId5"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19.xml" /><Relationship Id="rId3" Type="http://schemas.openxmlformats.org/officeDocument/2006/relationships/image" Target="../media/image3.png" /><Relationship Id="rId4" Type="http://schemas.openxmlformats.org/officeDocument/2006/relationships/tags" Target="../tags/tag20.xml" /><Relationship Id="rId5"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21.xml" /><Relationship Id="rId3" Type="http://schemas.openxmlformats.org/officeDocument/2006/relationships/image" Target="../media/image3.png" /><Relationship Id="rId4" Type="http://schemas.openxmlformats.org/officeDocument/2006/relationships/tags" Target="../tags/tag22.xml" /><Relationship Id="rId5"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tags" Target="../tags/tag23.xml" /><Relationship Id="rId3" Type="http://schemas.openxmlformats.org/officeDocument/2006/relationships/tags" Target="../tags/tag24.xml" /><Relationship Id="rId4" Type="http://schemas.openxmlformats.org/officeDocument/2006/relationships/tags" Target="../tags/tag25.xml" /><Relationship Id="rId5"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26.xml" /><Relationship Id="rId3" Type="http://schemas.openxmlformats.org/officeDocument/2006/relationships/image" Target="../media/image3.png" /><Relationship Id="rId4" Type="http://schemas.openxmlformats.org/officeDocument/2006/relationships/tags" Target="../tags/tag27.xml" /><Relationship Id="rId5" Type="http://schemas.openxmlformats.org/officeDocument/2006/relationships/tags" Target="../tags/tag28.xml" /><Relationship Id="rId6" Type="http://schemas.openxmlformats.org/officeDocument/2006/relationships/tags" Target="../tags/tag29.xml" /><Relationship Id="rId7" Type="http://schemas.openxmlformats.org/officeDocument/2006/relationships/tags" Target="../tags/tag30.xml" /><Relationship Id="rId8" Type="http://schemas.openxmlformats.org/officeDocument/2006/relationships/tags" Target="../tags/tag31.xml" /><Relationship Id="rId9"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tags" Target="../tags/tag32.xml" /><Relationship Id="rId10" Type="http://schemas.openxmlformats.org/officeDocument/2006/relationships/tags" Target="../tags/tag39.xml" /><Relationship Id="rId11" Type="http://schemas.openxmlformats.org/officeDocument/2006/relationships/slideMaster" Target="../slideMasters/slideMaster2.xml" /><Relationship Id="rId2" Type="http://schemas.openxmlformats.org/officeDocument/2006/relationships/image" Target="../media/image2.png" /><Relationship Id="rId3" Type="http://schemas.openxmlformats.org/officeDocument/2006/relationships/tags" Target="../tags/tag33.xml" /><Relationship Id="rId4" Type="http://schemas.openxmlformats.org/officeDocument/2006/relationships/image" Target="../media/image3.png" /><Relationship Id="rId5" Type="http://schemas.openxmlformats.org/officeDocument/2006/relationships/tags" Target="../tags/tag34.xml" /><Relationship Id="rId6" Type="http://schemas.openxmlformats.org/officeDocument/2006/relationships/tags" Target="../tags/tag35.xml" /><Relationship Id="rId7" Type="http://schemas.openxmlformats.org/officeDocument/2006/relationships/tags" Target="../tags/tag36.xml" /><Relationship Id="rId8" Type="http://schemas.openxmlformats.org/officeDocument/2006/relationships/tags" Target="../tags/tag37.xml" /><Relationship Id="rId9" Type="http://schemas.openxmlformats.org/officeDocument/2006/relationships/tags" Target="../tags/tag38.xml" /></Relationships>
</file>

<file path=ppt/slideLayouts/_rels/slideLayout25.xml.rels>&#65279;<?xml version="1.0" encoding="utf-8" standalone="yes"?><Relationships xmlns="http://schemas.openxmlformats.org/package/2006/relationships"><Relationship Id="rId1" Type="http://schemas.openxmlformats.org/officeDocument/2006/relationships/tags" Target="../tags/tag40.xml" /><Relationship Id="rId10" Type="http://schemas.openxmlformats.org/officeDocument/2006/relationships/tags" Target="../tags/tag47.xml" /><Relationship Id="rId11" Type="http://schemas.openxmlformats.org/officeDocument/2006/relationships/tags" Target="../tags/tag48.xml" /><Relationship Id="rId12" Type="http://schemas.openxmlformats.org/officeDocument/2006/relationships/slideMaster" Target="../slideMasters/slideMaster2.xml" /><Relationship Id="rId2" Type="http://schemas.openxmlformats.org/officeDocument/2006/relationships/image" Target="../media/image2.png" /><Relationship Id="rId3" Type="http://schemas.openxmlformats.org/officeDocument/2006/relationships/tags" Target="../tags/tag41.xml" /><Relationship Id="rId4" Type="http://schemas.openxmlformats.org/officeDocument/2006/relationships/image" Target="../media/image3.png" /><Relationship Id="rId5" Type="http://schemas.openxmlformats.org/officeDocument/2006/relationships/tags" Target="../tags/tag42.xml" /><Relationship Id="rId6" Type="http://schemas.openxmlformats.org/officeDocument/2006/relationships/tags" Target="../tags/tag43.xml" /><Relationship Id="rId7" Type="http://schemas.openxmlformats.org/officeDocument/2006/relationships/tags" Target="../tags/tag44.xml" /><Relationship Id="rId8" Type="http://schemas.openxmlformats.org/officeDocument/2006/relationships/tags" Target="../tags/tag45.xml" /><Relationship Id="rId9" Type="http://schemas.openxmlformats.org/officeDocument/2006/relationships/tags" Target="../tags/tag46.xml" /></Relationships>
</file>

<file path=ppt/slideLayouts/_rels/slideLayout26.xml.rels>&#65279;<?xml version="1.0" encoding="utf-8" standalone="yes"?><Relationships xmlns="http://schemas.openxmlformats.org/package/2006/relationships"><Relationship Id="rId1" Type="http://schemas.openxmlformats.org/officeDocument/2006/relationships/tags" Target="../tags/tag49.xml" /><Relationship Id="rId10" Type="http://schemas.openxmlformats.org/officeDocument/2006/relationships/tags" Target="../tags/tag56.xml" /><Relationship Id="rId11" Type="http://schemas.openxmlformats.org/officeDocument/2006/relationships/tags" Target="../tags/tag57.xml" /><Relationship Id="rId12" Type="http://schemas.openxmlformats.org/officeDocument/2006/relationships/slideMaster" Target="../slideMasters/slideMaster2.xml" /><Relationship Id="rId2" Type="http://schemas.openxmlformats.org/officeDocument/2006/relationships/image" Target="../media/image2.png" /><Relationship Id="rId3" Type="http://schemas.openxmlformats.org/officeDocument/2006/relationships/tags" Target="../tags/tag50.xml" /><Relationship Id="rId4" Type="http://schemas.openxmlformats.org/officeDocument/2006/relationships/image" Target="../media/image3.png" /><Relationship Id="rId5" Type="http://schemas.openxmlformats.org/officeDocument/2006/relationships/tags" Target="../tags/tag51.xml" /><Relationship Id="rId6" Type="http://schemas.openxmlformats.org/officeDocument/2006/relationships/tags" Target="../tags/tag52.xml" /><Relationship Id="rId7" Type="http://schemas.openxmlformats.org/officeDocument/2006/relationships/tags" Target="../tags/tag53.xml" /><Relationship Id="rId8" Type="http://schemas.openxmlformats.org/officeDocument/2006/relationships/tags" Target="../tags/tag54.xml" /><Relationship Id="rId9" Type="http://schemas.openxmlformats.org/officeDocument/2006/relationships/tags" Target="../tags/tag55.xml" /></Relationships>
</file>

<file path=ppt/slideLayouts/_rels/slideLayout27.xml.rels>&#65279;<?xml version="1.0" encoding="utf-8" standalone="yes"?><Relationships xmlns="http://schemas.openxmlformats.org/package/2006/relationships"><Relationship Id="rId1" Type="http://schemas.openxmlformats.org/officeDocument/2006/relationships/tags" Target="../tags/tag58.xml" /><Relationship Id="rId10" Type="http://schemas.openxmlformats.org/officeDocument/2006/relationships/tags" Target="../tags/tag65.xml" /><Relationship Id="rId11" Type="http://schemas.openxmlformats.org/officeDocument/2006/relationships/tags" Target="../tags/tag66.xml" /><Relationship Id="rId12" Type="http://schemas.openxmlformats.org/officeDocument/2006/relationships/slideMaster" Target="../slideMasters/slideMaster2.xml" /><Relationship Id="rId2" Type="http://schemas.openxmlformats.org/officeDocument/2006/relationships/image" Target="../media/image2.png" /><Relationship Id="rId3" Type="http://schemas.openxmlformats.org/officeDocument/2006/relationships/tags" Target="../tags/tag59.xml" /><Relationship Id="rId4" Type="http://schemas.openxmlformats.org/officeDocument/2006/relationships/image" Target="../media/image3.png" /><Relationship Id="rId5" Type="http://schemas.openxmlformats.org/officeDocument/2006/relationships/tags" Target="../tags/tag60.xml" /><Relationship Id="rId6" Type="http://schemas.openxmlformats.org/officeDocument/2006/relationships/tags" Target="../tags/tag61.xml" /><Relationship Id="rId7" Type="http://schemas.openxmlformats.org/officeDocument/2006/relationships/tags" Target="../tags/tag62.xml" /><Relationship Id="rId8" Type="http://schemas.openxmlformats.org/officeDocument/2006/relationships/tags" Target="../tags/tag63.xml" /><Relationship Id="rId9" Type="http://schemas.openxmlformats.org/officeDocument/2006/relationships/tags" Target="../tags/tag64.xml" /></Relationships>
</file>

<file path=ppt/slideLayouts/_rels/slideLayout28.xml.rels>&#65279;<?xml version="1.0" encoding="utf-8" standalone="yes"?><Relationships xmlns="http://schemas.openxmlformats.org/package/2006/relationships"><Relationship Id="rId1" Type="http://schemas.openxmlformats.org/officeDocument/2006/relationships/tags" Target="../tags/tag67.xml" /><Relationship Id="rId10" Type="http://schemas.openxmlformats.org/officeDocument/2006/relationships/tags" Target="../tags/tag74.xml" /><Relationship Id="rId11" Type="http://schemas.openxmlformats.org/officeDocument/2006/relationships/tags" Target="../tags/tag75.xml" /><Relationship Id="rId12" Type="http://schemas.openxmlformats.org/officeDocument/2006/relationships/tags" Target="../tags/tag76.xml" /><Relationship Id="rId13" Type="http://schemas.openxmlformats.org/officeDocument/2006/relationships/tags" Target="../tags/tag77.xml" /><Relationship Id="rId14" Type="http://schemas.openxmlformats.org/officeDocument/2006/relationships/slideMaster" Target="../slideMasters/slideMaster2.xml" /><Relationship Id="rId2" Type="http://schemas.openxmlformats.org/officeDocument/2006/relationships/image" Target="../media/image2.png" /><Relationship Id="rId3" Type="http://schemas.openxmlformats.org/officeDocument/2006/relationships/tags" Target="../tags/tag68.xml" /><Relationship Id="rId4" Type="http://schemas.openxmlformats.org/officeDocument/2006/relationships/image" Target="../media/image3.png" /><Relationship Id="rId5" Type="http://schemas.openxmlformats.org/officeDocument/2006/relationships/tags" Target="../tags/tag69.xml" /><Relationship Id="rId6" Type="http://schemas.openxmlformats.org/officeDocument/2006/relationships/tags" Target="../tags/tag70.xml" /><Relationship Id="rId7" Type="http://schemas.openxmlformats.org/officeDocument/2006/relationships/tags" Target="../tags/tag71.xml" /><Relationship Id="rId8" Type="http://schemas.openxmlformats.org/officeDocument/2006/relationships/tags" Target="../tags/tag72.xml" /><Relationship Id="rId9" Type="http://schemas.openxmlformats.org/officeDocument/2006/relationships/tags" Target="../tags/tag73.xml" /></Relationships>
</file>

<file path=ppt/slideLayouts/_rels/slideLayout29.xml.rels>&#65279;<?xml version="1.0" encoding="utf-8" standalone="yes"?><Relationships xmlns="http://schemas.openxmlformats.org/package/2006/relationships"><Relationship Id="rId1" Type="http://schemas.openxmlformats.org/officeDocument/2006/relationships/tags" Target="../tags/tag78.xml" /><Relationship Id="rId10" Type="http://schemas.openxmlformats.org/officeDocument/2006/relationships/tags" Target="../tags/tag85.xml" /><Relationship Id="rId11" Type="http://schemas.openxmlformats.org/officeDocument/2006/relationships/slideMaster" Target="../slideMasters/slideMaster2.xml" /><Relationship Id="rId2" Type="http://schemas.openxmlformats.org/officeDocument/2006/relationships/image" Target="../media/image2.png" /><Relationship Id="rId3" Type="http://schemas.openxmlformats.org/officeDocument/2006/relationships/tags" Target="../tags/tag79.xml" /><Relationship Id="rId4" Type="http://schemas.openxmlformats.org/officeDocument/2006/relationships/image" Target="../media/image3.png" /><Relationship Id="rId5" Type="http://schemas.openxmlformats.org/officeDocument/2006/relationships/tags" Target="../tags/tag80.xml" /><Relationship Id="rId6" Type="http://schemas.openxmlformats.org/officeDocument/2006/relationships/tags" Target="../tags/tag81.xml" /><Relationship Id="rId7" Type="http://schemas.openxmlformats.org/officeDocument/2006/relationships/tags" Target="../tags/tag82.xml" /><Relationship Id="rId8" Type="http://schemas.openxmlformats.org/officeDocument/2006/relationships/tags" Target="../tags/tag83.xml" /><Relationship Id="rId9" Type="http://schemas.openxmlformats.org/officeDocument/2006/relationships/tags" Target="../tags/tag84.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D2F9599-9D23-4F54-8B37-B698956C55B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86C54F7-0456-4258-A805-F1BAFFE10A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C900557-26A9-4647-8FAB-C8D20AAF4E3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6DA1669-9F76-47F2-9F52-DFC3E135097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B4CF919-B7AB-41F2-B942-3C58CF9C908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0BE7A76-BB5B-483F-9BB5-E1850EA4A50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71B8902-1604-4281-9B7D-20AF2DE4472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93DC444-33DF-4EE4-9A7C-0BDD38C49A3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CB066FB-4094-454B-98CF-48ABC804487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738222A-E11B-4A7C-A843-46BF79B72F1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6438641-A40E-41D3-97F0-9C865AFC69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pic>
        <p:nvPicPr>
          <p:cNvPr id="5" name="图片 4"/>
          <p:cNvPicPr>
            <a:picLocks noChangeAspect="1"/>
          </p:cNvPicPr>
          <p:nvPr>
            <p:custDataLst>
              <p:tags r:id="rId2"/>
            </p:custDataLst>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日期占位符 15"/>
          <p:cNvSpPr>
            <a:spLocks noGrp="1"/>
          </p:cNvSpPr>
          <p:nvPr>
            <p:ph type="dt" sz="half" idx="10"/>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17" name="页脚占位符 16"/>
          <p:cNvSpPr>
            <a:spLocks noGrp="1"/>
          </p:cNvSpPr>
          <p:nvPr>
            <p:ph type="ftr" sz="quarter" idx="11"/>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18" name="灯片编号占位符 17"/>
          <p:cNvSpPr>
            <a:spLocks noGrp="1"/>
          </p:cNvSpPr>
          <p:nvPr>
            <p:ph type="sldNum" sz="quarter" idx="12"/>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
        <p:nvSpPr>
          <p:cNvPr id="2" name="标题 2"/>
          <p:cNvSpPr/>
          <p:nvPr>
            <p:ph type="ctrTitle" idx="2" hasCustomPrompt="1"/>
            <p:custDataLst>
              <p:tags r:id="rId3"/>
            </p:custDataLst>
          </p:nvPr>
        </p:nvSpPr>
        <p:spPr>
          <a:xfrm>
            <a:off x="6299269" y="2095765"/>
            <a:ext cx="4825365" cy="1846659"/>
          </a:xfrm>
        </p:spPr>
        <p:txBody>
          <a:bodyPr vert="horz" wrap="square" lIns="0" tIns="0" rIns="0" bIns="0" rtlCol="0" anchor="b" anchorCtr="0">
            <a:normAutofit lnSpcReduction="10000"/>
          </a:bodyPr>
          <a:lstStyle>
            <a:lvl1pPr marL="0" marR="0" lvl="0" algn="l" defTabSz="914400" rtl="0" eaLnBrk="1" fontAlgn="auto" latinLnBrk="0" hangingPunct="1">
              <a:lnSpc>
                <a:spcPct val="100000"/>
              </a:lnSpc>
              <a:spcBef>
                <a:spcPct val="0"/>
              </a:spcBef>
              <a:spcAft>
                <a:spcPct val="0"/>
              </a:spcAft>
              <a:buClrTx/>
              <a:buSzTx/>
              <a:buFontTx/>
              <a:buNone/>
              <a:defRPr kumimoji="0" lang="zh-CN" altLang="en-US" sz="6000" b="1" i="0" u="none" strike="noStrike" kern="1200" cap="none" spc="600" normalizeH="0" baseline="0" noProof="0">
                <a:ln>
                  <a:noFill/>
                </a:ln>
                <a:solidFill>
                  <a:schemeClr val="lt1"/>
                </a:solidFill>
                <a:effectLst/>
                <a:uLnTx/>
                <a:uFillTx/>
                <a:latin typeface="Arial" pitchFamily="34" charset="0"/>
                <a:ea typeface="汉仪乐喵体W" panose="00020600040101010101" charset="-122"/>
                <a:cs typeface="+mj-cs"/>
                <a:sym typeface="Arial" pitchFamily="34" charset="0"/>
              </a:defRPr>
            </a:lvl1pPr>
          </a:lstStyle>
          <a:p>
            <a:pPr lvl="0"/>
            <a:r>
              <a:rPr>
                <a:sym typeface="+mn-ea"/>
              </a:rPr>
              <a:t>编辑标题</a:t>
            </a:r>
            <a:endParaRPr>
              <a:sym typeface="+mn-ea"/>
            </a:endParaRPr>
          </a:p>
        </p:txBody>
      </p:sp>
      <p:sp>
        <p:nvSpPr>
          <p:cNvPr id="3" name="副标题 3"/>
          <p:cNvSpPr/>
          <p:nvPr>
            <p:ph type="subTitle" idx="3" hasCustomPrompt="1"/>
            <p:custDataLst>
              <p:tags r:id="rId4"/>
            </p:custDataLst>
          </p:nvPr>
        </p:nvSpPr>
        <p:spPr>
          <a:xfrm>
            <a:off x="6299269" y="4115857"/>
            <a:ext cx="4826000" cy="370205"/>
          </a:xfrm>
        </p:spPr>
        <p:txBody>
          <a:bodyPr vert="horz" wrap="square" lIns="0" tIns="0" rIns="0" bIns="0" rtlCol="0">
            <a:normAutofit/>
          </a:bodyPr>
          <a:lstStyle>
            <a:lvl1pPr marL="0" marR="0" lvl="0" indent="0" algn="l" defTabSz="914400" rtl="0" eaLnBrk="1" fontAlgn="auto" latinLnBrk="0" hangingPunct="1">
              <a:lnSpc>
                <a:spcPct val="100000"/>
              </a:lnSpc>
              <a:spcBef>
                <a:spcPct val="0"/>
              </a:spcBef>
              <a:spcAft>
                <a:spcPct val="0"/>
              </a:spcAft>
              <a:buClrTx/>
              <a:buSzTx/>
              <a:buFont typeface="Arial" pitchFamily="34" charset="0"/>
              <a:buNone/>
              <a:defRPr kumimoji="0" lang="zh-CN" altLang="en-US" sz="2200" b="0" i="0" u="none" strike="noStrike" kern="1200" cap="none" spc="200" normalizeH="0" baseline="0" noProof="0">
                <a:ln>
                  <a:noFill/>
                </a:ln>
                <a:solidFill>
                  <a:schemeClr val="lt1"/>
                </a:solidFill>
                <a:effectLst/>
                <a:uLnTx/>
                <a:uFillTx/>
                <a:latin typeface="Arial" pitchFamily="34" charset="0"/>
                <a:ea typeface="幼圆" panose="02010509060101010101" charset="-122"/>
                <a:cs typeface="+mn-cs"/>
                <a:sym typeface="Arial" pitchFamily="34" charset="0"/>
              </a:defRPr>
            </a:lvl1pPr>
            <a:lvl2pPr marL="457200" indent="0" algn="ctr" defTabSz="914400" rtl="0" eaLnBrk="1" fontAlgn="auto" latinLnBrk="0" hangingPunct="1">
              <a:lnSpc>
                <a:spcPct val="130000"/>
              </a:lnSpc>
              <a:spcBef>
                <a:spcPct val="0"/>
              </a:spcBef>
              <a:spcAft>
                <a:spcPts val="1000"/>
              </a:spcAft>
              <a:buFont typeface="Arial" pitchFamily="34" charset="0"/>
              <a:buNone/>
              <a:tabLst>
                <a:tab pos="1609725"/>
              </a:tabLst>
              <a:defRPr sz="2000" u="none" strike="noStrike" kern="1200" cap="none" spc="150" normalizeH="0" baseline="0">
                <a:solidFill>
                  <a:schemeClr val="tx1">
                    <a:lumMod val="85000"/>
                    <a:lumOff val="15000"/>
                  </a:schemeClr>
                </a:solidFill>
                <a:uFillTx/>
                <a:latin typeface="微软雅黑" panose="020b0503020204020204" charset="-122"/>
                <a:ea typeface="微软雅黑"/>
                <a:cs typeface="+mn-cs"/>
              </a:defRPr>
            </a:lvl2pPr>
            <a:lvl3pPr marL="914400" indent="0" algn="ctr" defTabSz="914400" rtl="0" eaLnBrk="1" fontAlgn="auto" latinLnBrk="0" hangingPunct="1">
              <a:lnSpc>
                <a:spcPct val="130000"/>
              </a:lnSpc>
              <a:spcBef>
                <a:spcPct val="0"/>
              </a:spcBef>
              <a:spcAft>
                <a:spcPts val="1000"/>
              </a:spcAft>
              <a:buFont typeface="Arial" pitchFamily="34" charset="0"/>
              <a:buNone/>
              <a:defRPr sz="1800" u="none" strike="noStrike" kern="1200" cap="none" spc="150" normalizeH="0" baseline="0">
                <a:solidFill>
                  <a:schemeClr val="tx1">
                    <a:lumMod val="85000"/>
                    <a:lumOff val="15000"/>
                  </a:schemeClr>
                </a:solidFill>
                <a:uFillTx/>
                <a:latin typeface="微软雅黑" panose="020b0503020204020204" charset="-122"/>
                <a:ea typeface="微软雅黑"/>
                <a:cs typeface="+mn-cs"/>
              </a:defRPr>
            </a:lvl3pPr>
            <a:lvl4pPr marL="1371600" indent="0" algn="ctr" defTabSz="914400" rtl="0" eaLnBrk="1" fontAlgn="auto" latinLnBrk="0" hangingPunct="1">
              <a:lnSpc>
                <a:spcPct val="130000"/>
              </a:lnSpc>
              <a:spcBef>
                <a:spcPct val="0"/>
              </a:spcBef>
              <a:spcAft>
                <a:spcPts val="1000"/>
              </a:spcAft>
              <a:buFont typeface="Arial" pitchFamily="34" charset="0"/>
              <a:buNone/>
              <a:defRPr sz="1600" u="none" strike="noStrike" kern="1200" cap="none" spc="150" normalizeH="0" baseline="0">
                <a:solidFill>
                  <a:schemeClr val="tx1">
                    <a:lumMod val="85000"/>
                    <a:lumOff val="15000"/>
                  </a:schemeClr>
                </a:solidFill>
                <a:uFillTx/>
                <a:latin typeface="微软雅黑" panose="020b0503020204020204" charset="-122"/>
                <a:ea typeface="微软雅黑"/>
                <a:cs typeface="+mn-cs"/>
              </a:defRPr>
            </a:lvl4pPr>
            <a:lvl5pPr marL="1828800" indent="0" algn="ctr" defTabSz="914400" rtl="0" eaLnBrk="1" fontAlgn="auto" latinLnBrk="0" hangingPunct="1">
              <a:lnSpc>
                <a:spcPct val="130000"/>
              </a:lnSpc>
              <a:spcBef>
                <a:spcPct val="0"/>
              </a:spcBef>
              <a:spcAft>
                <a:spcPts val="1000"/>
              </a:spcAft>
              <a:buFont typeface="Arial" pitchFamily="34" charset="0"/>
              <a:buNone/>
              <a:defRPr sz="1600" u="none" strike="noStrike" kern="1200" cap="none" spc="150" normalizeH="0" baseline="0">
                <a:solidFill>
                  <a:schemeClr val="tx1">
                    <a:lumMod val="85000"/>
                    <a:lumOff val="15000"/>
                  </a:schemeClr>
                </a:solidFill>
                <a:uFillTx/>
                <a:latin typeface="微软雅黑" panose="020b0503020204020204" charset="-122"/>
                <a:ea typeface="微软雅黑"/>
                <a:cs typeface="+mn-cs"/>
              </a:defRPr>
            </a:lvl5pPr>
            <a:lvl6pPr marL="2286000" indent="0" algn="ctr" defTabSz="914400" rtl="0" eaLnBrk="1" latinLnBrk="0" hangingPunct="1">
              <a:lnSpc>
                <a:spcPct val="90000"/>
              </a:lnSpc>
              <a:spcBef>
                <a:spcPts val="500"/>
              </a:spcBef>
              <a:buFont typeface="Arial"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itchFamily="34" charset="0"/>
              <a:buNone/>
              <a:defRPr sz="1600" kern="1200">
                <a:solidFill>
                  <a:schemeClr val="tx1"/>
                </a:solidFill>
                <a:latin typeface="+mn-lt"/>
                <a:ea typeface="+mn-ea"/>
                <a:cs typeface="+mn-cs"/>
              </a:defRPr>
            </a:lvl9pPr>
          </a:lstStyle>
          <a:p>
            <a:pPr lvl="0"/>
            <a:r>
              <a:rPr>
                <a:sym typeface="+mn-ea"/>
              </a:rPr>
              <a:t>单击此处编辑副标题</a:t>
            </a:r>
            <a:endParaRPr>
              <a:sym typeface="+mn-ea"/>
            </a:endParaRP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pic>
        <p:nvPicPr>
          <p:cNvPr id="8" name="图片 7"/>
          <p:cNvPicPr>
            <a:picLocks noChangeAspect="1"/>
          </p:cNvPicPr>
          <p:nvPr>
            <p:custDataLst>
              <p:tags r:id="rId2"/>
            </p:custDataLst>
          </p:nvPr>
        </p:nvPicPr>
        <p:blipFill>
          <a:blip r:embed="rId1">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7" name="图片 6"/>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Arial" pitchFamily="34" charset="0"/>
                <a:ea typeface="幼圆" panose="02010509060101010101"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idx="1"/>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日期占位符 3"/>
          <p:cNvSpPr>
            <a:spLocks noGrp="1"/>
          </p:cNvSpPr>
          <p:nvPr>
            <p:ph type="dt" sz="half" idx="10"/>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pic>
        <p:nvPicPr>
          <p:cNvPr id="3" name="图片 2"/>
          <p:cNvPicPr>
            <a:picLocks noChangeAspect="1"/>
          </p:cNvPicPr>
          <p:nvPr>
            <p:custDataLst>
              <p:tags r:id="rId2"/>
            </p:custDataLst>
          </p:nvPr>
        </p:nvPicPr>
        <p:blipFill>
          <a:blip r:embed="rId1"/>
          <a:stretch>
            <a:fillRect/>
          </a:stretch>
        </p:blipFill>
        <p:spPr>
          <a:xfrm>
            <a:off x="215153" y="1811319"/>
            <a:ext cx="2439665" cy="3235350"/>
          </a:xfrm>
          <a:prstGeom prst="rect">
            <a:avLst/>
          </a:prstGeom>
        </p:spPr>
      </p:pic>
      <p:pic>
        <p:nvPicPr>
          <p:cNvPr id="2" name="图片 1"/>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11471910" y="6137910"/>
            <a:ext cx="720090" cy="720090"/>
          </a:xfrm>
          <a:prstGeom prst="rect">
            <a:avLst/>
          </a:prstGeom>
        </p:spPr>
      </p:pic>
      <p:pic>
        <p:nvPicPr>
          <p:cNvPr id="7" name="图片 6"/>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4" name="日期占位符 3"/>
          <p:cNvSpPr>
            <a:spLocks noGrp="1"/>
          </p:cNvSpPr>
          <p:nvPr>
            <p:ph type="dt" sz="half" idx="10"/>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
        <p:nvSpPr>
          <p:cNvPr id="8" name="标题 5"/>
          <p:cNvSpPr>
            <a:spLocks noGrp="1"/>
          </p:cNvSpPr>
          <p:nvPr>
            <p:ph type="ctrTitle" idx="2" hasCustomPrompt="1"/>
            <p:custDataLst>
              <p:tags r:id="rId7"/>
            </p:custDataLst>
          </p:nvPr>
        </p:nvSpPr>
        <p:spPr>
          <a:xfrm>
            <a:off x="4521871" y="3613741"/>
            <a:ext cx="6857365" cy="582930"/>
          </a:xfrm>
        </p:spPr>
        <p:txBody>
          <a:bodyPr vert="horz" wrap="square" lIns="0" tIns="0" rIns="0" bIns="0" rtlCol="0" anchor="b" anchorCtr="0">
            <a:normAutofit/>
          </a:bodyPr>
          <a:lstStyle>
            <a:lvl1pPr marL="0" marR="0" algn="l" defTabSz="914400" rtl="0" eaLnBrk="1" fontAlgn="auto" latinLnBrk="0" hangingPunct="1">
              <a:lnSpc>
                <a:spcPct val="120000"/>
              </a:lnSpc>
              <a:spcBef>
                <a:spcPct val="0"/>
              </a:spcBef>
              <a:buClrTx/>
              <a:buSzTx/>
              <a:buFontTx/>
              <a:buNone/>
              <a:defRPr kumimoji="0" lang="zh-CN" altLang="en-US" sz="3160" b="1" i="0" u="none" strike="noStrike" kern="1200" cap="none" spc="300" normalizeH="0" baseline="0" noProof="1">
                <a:solidFill>
                  <a:schemeClr val="dk1">
                    <a:lumMod val="85000"/>
                    <a:lumOff val="15000"/>
                  </a:schemeClr>
                </a:solidFill>
                <a:uFillTx/>
                <a:latin typeface="Arial" pitchFamily="34" charset="0"/>
                <a:ea typeface="汉仪乐喵体W" panose="00020600040101010101" charset="-122"/>
                <a:cs typeface="+mj-cs"/>
              </a:defRPr>
            </a:lvl1pPr>
          </a:lstStyle>
          <a:p>
            <a:pPr lvl="0"/>
            <a:r>
              <a:rPr>
                <a:sym typeface="+mn-ea"/>
              </a:rPr>
              <a:t>编辑标题</a:t>
            </a:r>
            <a:endParaRPr>
              <a:sym typeface="+mn-ea"/>
            </a:endParaRPr>
          </a:p>
        </p:txBody>
      </p:sp>
      <p:sp>
        <p:nvSpPr>
          <p:cNvPr id="9" name="副标题 7"/>
          <p:cNvSpPr>
            <a:spLocks noGrp="1"/>
          </p:cNvSpPr>
          <p:nvPr>
            <p:ph type="subTitle" idx="3" hasCustomPrompt="1"/>
            <p:custDataLst>
              <p:tags r:id="rId8"/>
            </p:custDataLst>
          </p:nvPr>
        </p:nvSpPr>
        <p:spPr>
          <a:xfrm>
            <a:off x="4521871" y="4261441"/>
            <a:ext cx="6857365" cy="1669926"/>
          </a:xfrm>
        </p:spPr>
        <p:txBody>
          <a:bodyPr vert="horz" wrap="square" lIns="0" tIns="0" rIns="0" bIns="0" rtlCol="0">
            <a:normAutofit/>
          </a:bodyPr>
          <a:lstStyle>
            <a:lvl1pPr marL="0" marR="0" indent="0" algn="l" defTabSz="914400" rtl="0" eaLnBrk="1" fontAlgn="auto" latinLnBrk="0" hangingPunct="1">
              <a:lnSpc>
                <a:spcPct val="130000"/>
              </a:lnSpc>
              <a:spcBef>
                <a:spcPct val="0"/>
              </a:spcBef>
              <a:spcAft>
                <a:spcPct val="0"/>
              </a:spcAft>
              <a:buClrTx/>
              <a:buSzTx/>
              <a:buFont typeface="Arial" pitchFamily="34" charset="0"/>
              <a:buNone/>
              <a:defRPr kumimoji="0" lang="zh-CN" altLang="en-US" sz="1600" b="0" i="0" u="none" strike="noStrike" kern="1200" cap="none" spc="200" normalizeH="0" baseline="0" noProof="1">
                <a:solidFill>
                  <a:schemeClr val="dk1">
                    <a:lumMod val="65000"/>
                    <a:lumOff val="35000"/>
                  </a:schemeClr>
                </a:solidFill>
                <a:uFillTx/>
                <a:latin typeface="Arial" pitchFamily="34" charset="0"/>
                <a:ea typeface="幼圆" panose="02010509060101010101" charset="-122"/>
                <a:cs typeface="+mn-cs"/>
                <a:sym typeface="+mn-ea"/>
              </a:defRPr>
            </a:lvl1pPr>
            <a:lvl2pPr marL="457200" indent="0" algn="l" defTabSz="914400" rtl="0" eaLnBrk="1" fontAlgn="auto" latinLnBrk="0" hangingPunct="1">
              <a:lnSpc>
                <a:spcPct val="130000"/>
              </a:lnSpc>
              <a:spcBef>
                <a:spcPct val="0"/>
              </a:spcBef>
              <a:spcAft>
                <a:spcPts val="750"/>
              </a:spcAft>
              <a:buFont typeface="Arial" pitchFamily="34" charset="0"/>
              <a:buNone/>
              <a:tabLst>
                <a:tab pos="1609725"/>
              </a:tabLst>
              <a:defRPr sz="2000" u="none" strike="noStrike" kern="1200" cap="none" spc="0" normalizeH="0" baseline="0">
                <a:solidFill>
                  <a:schemeClr val="tx1">
                    <a:tint val="75000"/>
                  </a:schemeClr>
                </a:solidFill>
                <a:uFillTx/>
                <a:latin typeface="Arial" pitchFamily="34" charset="0"/>
                <a:ea typeface="微软雅黑"/>
                <a:cs typeface="+mn-cs"/>
              </a:defRPr>
            </a:lvl2pPr>
            <a:lvl3pPr marL="914400" indent="0" algn="l" defTabSz="914400" rtl="0" eaLnBrk="1" fontAlgn="auto" latinLnBrk="0" hangingPunct="1">
              <a:lnSpc>
                <a:spcPct val="130000"/>
              </a:lnSpc>
              <a:spcBef>
                <a:spcPct val="0"/>
              </a:spcBef>
              <a:spcAft>
                <a:spcPts val="750"/>
              </a:spcAft>
              <a:buFont typeface="Arial" pitchFamily="34" charset="0"/>
              <a:buNone/>
              <a:defRPr sz="1800" u="none" strike="noStrike" kern="1200" cap="none" spc="0" normalizeH="0" baseline="0">
                <a:solidFill>
                  <a:schemeClr val="tx1">
                    <a:tint val="75000"/>
                  </a:schemeClr>
                </a:solidFill>
                <a:uFillTx/>
                <a:latin typeface="Arial" pitchFamily="34" charset="0"/>
                <a:ea typeface="微软雅黑"/>
                <a:cs typeface="+mn-cs"/>
              </a:defRPr>
            </a:lvl3pPr>
            <a:lvl4pPr marL="1371600" indent="0" algn="l" defTabSz="914400" rtl="0" eaLnBrk="1" fontAlgn="auto" latinLnBrk="0" hangingPunct="1">
              <a:lnSpc>
                <a:spcPct val="130000"/>
              </a:lnSpc>
              <a:spcBef>
                <a:spcPct val="0"/>
              </a:spcBef>
              <a:spcAft>
                <a:spcPts val="750"/>
              </a:spcAft>
              <a:buFont typeface="Arial" pitchFamily="34" charset="0"/>
              <a:buNone/>
              <a:defRPr sz="1600" u="none" strike="noStrike" kern="1200" cap="none" spc="0" normalizeH="0" baseline="0">
                <a:solidFill>
                  <a:schemeClr val="tx1">
                    <a:tint val="75000"/>
                  </a:schemeClr>
                </a:solidFill>
                <a:uFillTx/>
                <a:latin typeface="Arial" pitchFamily="34" charset="0"/>
                <a:ea typeface="微软雅黑"/>
                <a:cs typeface="+mn-cs"/>
              </a:defRPr>
            </a:lvl4pPr>
            <a:lvl5pPr marL="1828800" indent="0" algn="l" defTabSz="914400" rtl="0" eaLnBrk="1" fontAlgn="auto" latinLnBrk="0" hangingPunct="1">
              <a:lnSpc>
                <a:spcPct val="130000"/>
              </a:lnSpc>
              <a:spcBef>
                <a:spcPct val="0"/>
              </a:spcBef>
              <a:spcAft>
                <a:spcPts val="750"/>
              </a:spcAft>
              <a:buFont typeface="Arial" pitchFamily="34" charset="0"/>
              <a:buNone/>
              <a:defRPr sz="1600" u="none" strike="noStrike" kern="1200" cap="none" spc="0" normalizeH="0" baseline="0">
                <a:solidFill>
                  <a:schemeClr val="tx1">
                    <a:tint val="75000"/>
                  </a:schemeClr>
                </a:solidFill>
                <a:uFillTx/>
                <a:latin typeface="Arial" pitchFamily="34" charset="0"/>
                <a:ea typeface="微软雅黑"/>
                <a:cs typeface="+mn-cs"/>
              </a:defRPr>
            </a:lvl5pPr>
            <a:lvl6pPr marL="2286000" indent="0" algn="l" defTabSz="914400" rtl="0" eaLnBrk="1" latinLnBrk="0" hangingPunct="1">
              <a:lnSpc>
                <a:spcPct val="90000"/>
              </a:lnSpc>
              <a:spcBef>
                <a:spcPts val="500"/>
              </a:spcBef>
              <a:buFont typeface="Arial"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itchFamily="34" charset="0"/>
              <a:buNone/>
              <a:defRPr sz="1600" kern="1200">
                <a:solidFill>
                  <a:schemeClr val="tx1">
                    <a:tint val="75000"/>
                  </a:schemeClr>
                </a:solidFill>
                <a:latin typeface="+mn-lt"/>
                <a:ea typeface="+mn-ea"/>
                <a:cs typeface="+mn-cs"/>
              </a:defRPr>
            </a:lvl9pPr>
          </a:lstStyle>
          <a:p>
            <a:pPr lvl="0"/>
            <a:r>
              <a:rPr>
                <a:sym typeface="+mn-ea"/>
              </a:rPr>
              <a:t>单击此处编辑副标题</a:t>
            </a:r>
            <a:endParaRPr>
              <a:sym typeface="+mn-ea"/>
            </a:endParaRP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pic>
        <p:nvPicPr>
          <p:cNvPr id="9" name="图片 8"/>
          <p:cNvPicPr>
            <a:picLocks noChangeAspect="1"/>
          </p:cNvPicPr>
          <p:nvPr>
            <p:custDataLst>
              <p:tags r:id="rId2"/>
            </p:custDataLst>
          </p:nvPr>
        </p:nvPicPr>
        <p:blipFill>
          <a:blip r:embed="rId1">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8" name="图片 7"/>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Arial" pitchFamily="34" charset="0"/>
                <a:ea typeface="幼圆" panose="02010509060101010101"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nvPr>
        </p:nvSpPr>
        <p:spPr>
          <a:xfrm>
            <a:off x="6238877" y="952508"/>
            <a:ext cx="5283242" cy="5388907"/>
          </a:xfrm>
        </p:spPr>
        <p:txBody>
          <a:bodyPr lIns="90170" tIns="46990" rIns="90170" bIns="46990">
            <a:normAutofit/>
          </a:bodyPr>
          <a:lstStyle>
            <a:lvl1pPr eaLnBrk="1" fontAlgn="auto" latinLnBrk="0" hangingPunct="1">
              <a:defRPr sz="1600">
                <a:solidFill>
                  <a:schemeClr val="tx1"/>
                </a:solidFill>
                <a:latin typeface="Arial" pitchFamily="34" charset="0"/>
                <a:ea typeface="幼圆" panose="02010509060101010101" charset="-122"/>
              </a:defRPr>
            </a:lvl1pPr>
            <a:lvl2pPr eaLnBrk="1" fontAlgn="auto" latinLnBrk="0" hangingPunct="1">
              <a:defRPr sz="1600">
                <a:solidFill>
                  <a:schemeClr val="tx1"/>
                </a:solidFill>
                <a:latin typeface="Arial" pitchFamily="34" charset="0"/>
                <a:ea typeface="幼圆" panose="02010509060101010101" charset="-122"/>
              </a:defRPr>
            </a:lvl2pPr>
            <a:lvl3pPr eaLnBrk="1" fontAlgn="auto" latinLnBrk="0" hangingPunct="1">
              <a:defRPr sz="1600">
                <a:solidFill>
                  <a:schemeClr val="tx1"/>
                </a:solidFill>
                <a:latin typeface="Arial" pitchFamily="34" charset="0"/>
                <a:ea typeface="幼圆" panose="02010509060101010101" charset="-122"/>
              </a:defRPr>
            </a:lvl3pPr>
            <a:lvl4pPr eaLnBrk="1" fontAlgn="auto" latinLnBrk="0" hangingPunct="1">
              <a:defRPr sz="1600">
                <a:solidFill>
                  <a:schemeClr val="tx1"/>
                </a:solidFill>
                <a:latin typeface="Arial" pitchFamily="34" charset="0"/>
                <a:ea typeface="幼圆" panose="02010509060101010101" charset="-122"/>
              </a:defRPr>
            </a:lvl4pPr>
            <a:lvl5pPr eaLnBrk="1" fontAlgn="auto" latinLnBrk="0" hangingPunct="1">
              <a:defRPr sz="1600">
                <a:solidFill>
                  <a:schemeClr val="tx1"/>
                </a:solidFill>
                <a:latin typeface="Arial" pitchFamily="34" charset="0"/>
                <a:ea typeface="幼圆" panose="0201050906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6" name="页脚占位符 5"/>
          <p:cNvSpPr>
            <a:spLocks noGrp="1"/>
          </p:cNvSpPr>
          <p:nvPr>
            <p:ph type="ftr" sz="quarter" idx="11"/>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7" name="灯片编号占位符 6"/>
          <p:cNvSpPr>
            <a:spLocks noGrp="1"/>
          </p:cNvSpPr>
          <p:nvPr>
            <p:ph type="sldNum" sz="quarter" idx="12"/>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pic>
        <p:nvPicPr>
          <p:cNvPr id="11" name="图片 10"/>
          <p:cNvPicPr>
            <a:picLocks noChangeAspect="1"/>
          </p:cNvPicPr>
          <p:nvPr>
            <p:custDataLst>
              <p:tags r:id="rId2"/>
            </p:custDataLst>
          </p:nvPr>
        </p:nvPicPr>
        <p:blipFill>
          <a:blip r:embed="rId1">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0" name="图片 9"/>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Arial" pitchFamily="34" charset="0"/>
                <a:ea typeface="幼圆" panose="02010509060101010101" charset="-122"/>
                <a:cs typeface="+mj-cs"/>
                <a:sym typeface="+mn-ea"/>
              </a:defRPr>
            </a:lvl1pPr>
          </a:lstStyle>
          <a:p>
            <a:pPr lvl="0"/>
            <a:r>
              <a:rPr>
                <a:sym typeface="+mn-ea"/>
              </a:rPr>
              <a:t>单击此处编辑母版标题样式</a:t>
            </a:r>
            <a:endParaRPr>
              <a:sym typeface="+mn-ea"/>
            </a:endParaRPr>
          </a:p>
        </p:txBody>
      </p:sp>
      <p:sp>
        <p:nvSpPr>
          <p:cNvPr id="3" name="文本占位符 2"/>
          <p:cNvSpPr>
            <a:spLocks noGrp="1"/>
          </p:cNvSpPr>
          <p:nvPr>
            <p:ph type="body" idx="1" hasCustomPrompt="1"/>
          </p:nvPr>
        </p:nvSpPr>
        <p:spPr>
          <a:xfrm>
            <a:off x="669930" y="952508"/>
            <a:ext cx="5283242" cy="381003"/>
          </a:xfrm>
        </p:spPr>
        <p:txBody>
          <a:bodyPr lIns="90170" tIns="46990" rIns="90170" bIns="46990" anchor="ctr" anchorCtr="0">
            <a:noAutofit/>
          </a:bodyPr>
          <a:lstStyle>
            <a:lvl1pPr marL="0" indent="0" eaLnBrk="1" fontAlgn="auto" latinLnBrk="0" hangingPunct="1">
              <a:lnSpc>
                <a:spcPct val="100000"/>
              </a:lnSpc>
              <a:spcAft>
                <a:spcPct val="0"/>
              </a:spcAft>
              <a:buNone/>
              <a:defRPr sz="2000" b="0" u="none" strike="noStrike" kern="1200" cap="none" spc="200" normalizeH="0" baseline="0">
                <a:solidFill>
                  <a:schemeClr val="tx1"/>
                </a:solidFill>
                <a:uFillTx/>
                <a:latin typeface="Arial" pitchFamily="34" charset="0"/>
                <a:ea typeface="幼圆" panose="02010509060101010101"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4" name="内容占位符 3"/>
          <p:cNvSpPr>
            <a:spLocks noGrp="1"/>
          </p:cNvSpPr>
          <p:nvPr>
            <p:ph sz="half" idx="2"/>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5" name="文本占位符 4"/>
          <p:cNvSpPr>
            <a:spLocks noGrp="1"/>
          </p:cNvSpPr>
          <p:nvPr>
            <p:ph type="body" sz="quarter" idx="3" hasCustomPrompt="1"/>
          </p:nvPr>
        </p:nvSpPr>
        <p:spPr>
          <a:xfrm>
            <a:off x="6235750" y="952508"/>
            <a:ext cx="5283242" cy="381003"/>
          </a:xfrm>
        </p:spPr>
        <p:txBody>
          <a:bodyPr vert="horz" lIns="90170" tIns="46990" rIns="90170" bIns="46990" rtlCol="0" anchor="ctr" anchorCtr="0">
            <a:noAutofit/>
          </a:bodyPr>
          <a:lstStyle>
            <a:lvl1pPr marL="0" marR="0" lvl="0" indent="0" algn="l" defTabSz="914400" rtl="0" eaLnBrk="1" fontAlgn="auto" latinLnBrk="0" hangingPunct="1">
              <a:lnSpc>
                <a:spcPct val="100000"/>
              </a:lnSpc>
              <a:spcBef>
                <a:spcPct val="0"/>
              </a:spcBef>
              <a:spcAft>
                <a:spcPct val="0"/>
              </a:spcAft>
              <a:buFont typeface="Arial" pitchFamily="34" charset="0"/>
              <a:buNone/>
              <a:defRPr kumimoji="0" lang="zh-CN" altLang="en-US" sz="2000" b="0" i="0" u="none" strike="noStrike" kern="1200" cap="none" spc="200" normalizeH="0" baseline="0" noProof="1">
                <a:solidFill>
                  <a:schemeClr val="tx1"/>
                </a:solidFill>
                <a:uFillTx/>
                <a:latin typeface="Arial" pitchFamily="34" charset="0"/>
                <a:ea typeface="幼圆" panose="02010509060101010101"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7" name="日期占位符 6"/>
          <p:cNvSpPr>
            <a:spLocks noGrp="1"/>
          </p:cNvSpPr>
          <p:nvPr>
            <p:ph type="dt" sz="half" idx="10"/>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9" name="灯片编号占位符 8"/>
          <p:cNvSpPr>
            <a:spLocks noGrp="1"/>
          </p:cNvSpPr>
          <p:nvPr>
            <p:ph type="sldNum" sz="quarter" idx="12"/>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pic>
        <p:nvPicPr>
          <p:cNvPr id="7" name="图片 6"/>
          <p:cNvPicPr>
            <a:picLocks noChangeAspect="1"/>
          </p:cNvPicPr>
          <p:nvPr>
            <p:custDataLst>
              <p:tags r:id="rId2"/>
            </p:custDataLst>
          </p:nvPr>
        </p:nvPicPr>
        <p:blipFill>
          <a:blip r:embed="rId1">
            <a:extLst>
              <a:ext uri="{28A0092B-C50C-407E-A947-70E740481C1C}">
                <a14:useLocalDpi xmlns:a14="http://schemas.microsoft.com/office/drawing/2010/main" val="0"/>
              </a:ext>
            </a:extLst>
          </a:blip>
          <a:stretch>
            <a:fillRect/>
          </a:stretch>
        </p:blipFill>
        <p:spPr>
          <a:xfrm>
            <a:off x="1488228" y="1234440"/>
            <a:ext cx="3309682" cy="4389120"/>
          </a:xfrm>
          <a:prstGeom prst="rect">
            <a:avLst/>
          </a:prstGeom>
        </p:spPr>
      </p:pic>
      <p:pic>
        <p:nvPicPr>
          <p:cNvPr id="6" name="图片 5"/>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2" name="标题 1"/>
          <p:cNvSpPr>
            <a:spLocks noGrp="1"/>
          </p:cNvSpPr>
          <p:nvPr>
            <p:ph type="title"/>
          </p:nvPr>
        </p:nvSpPr>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Arial" pitchFamily="34" charset="0"/>
                <a:ea typeface="幼圆" panose="02010509060101010101"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3" name="页脚占位符 2"/>
          <p:cNvSpPr>
            <a:spLocks noGrp="1"/>
          </p:cNvSpPr>
          <p:nvPr>
            <p:ph type="ftr" sz="quarter" idx="11"/>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4" name="灯片编号占位符 3"/>
          <p:cNvSpPr>
            <a:spLocks noGrp="1"/>
          </p:cNvSpPr>
          <p:nvPr>
            <p:ph type="sldNum" sz="quarter" idx="12"/>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图片与标题">
    <p:spTree>
      <p:nvGrpSpPr>
        <p:cNvPr id="1" name=""/>
        <p:cNvGrpSpPr/>
        <p:nvPr/>
      </p:nvGrpSpPr>
      <p:grpSpPr>
        <a:xfrm>
          <a:off x="0" y="0"/>
          <a:ext cx="0" cy="0"/>
        </a:xfrm>
      </p:grpSpPr>
      <p:pic>
        <p:nvPicPr>
          <p:cNvPr id="9" name="图片 8"/>
          <p:cNvPicPr>
            <a:picLocks noChangeAspect="1"/>
          </p:cNvPicPr>
          <p:nvPr>
            <p:custDataLst>
              <p:tags r:id="rId2"/>
            </p:custDataLst>
          </p:nvPr>
        </p:nvPicPr>
        <p:blipFill>
          <a:blip r:embed="rId1">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8" name="图片 7"/>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1"/>
          <p:cNvSpPr>
            <a:spLocks noGrp="1"/>
          </p:cNvSpPr>
          <p:nvPr>
            <p:ph type="title"/>
          </p:nvPr>
        </p:nvSpPr>
        <p:spPr>
          <a:xfrm>
            <a:off x="669930"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Arial" pitchFamily="34" charset="0"/>
                <a:ea typeface="幼圆" panose="02010509060101010101" charset="-122"/>
                <a:cs typeface="+mj-cs"/>
                <a:sym typeface="+mn-ea"/>
              </a:defRPr>
            </a:lvl1pPr>
          </a:lstStyle>
          <a:p>
            <a:pPr lvl="0"/>
            <a:r>
              <a:rPr>
                <a:sym typeface="+mn-ea"/>
              </a:rPr>
              <a:t>单击此处编辑母版标题样式</a:t>
            </a:r>
            <a:endParaRPr>
              <a:sym typeface="+mn-ea"/>
            </a:endParaRPr>
          </a:p>
        </p:txBody>
      </p:sp>
      <p:sp>
        <p:nvSpPr>
          <p:cNvPr id="3" name="图片占位符 2"/>
          <p:cNvSpPr>
            <a:spLocks noGrp="1"/>
          </p:cNvSpPr>
          <p:nvPr>
            <p:ph type="pic" idx="1"/>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ct val="0"/>
              </a:spcBef>
              <a:spcAft>
                <a:spcPts val="1000"/>
              </a:spcAft>
              <a:buFont typeface="Arial" pitchFamily="34" charset="0"/>
              <a:buNone/>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幼圆" panose="02010509060101010101" charset="-122"/>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nvPr>
        </p:nvSpPr>
        <p:spPr/>
        <p:txBody>
          <a:bodyPr/>
          <a:lstStyle>
            <a:lvl1pPr>
              <a:defRPr>
                <a:latin typeface="Arial" pitchFamily="34" charset="0"/>
                <a:ea typeface="幼圆" panose="02010509060101010101" charset="-122"/>
                <a:cs typeface="幼圆" panose="02010509060101010101" charset="-122"/>
              </a:defRPr>
            </a:lvl1pPr>
          </a:lstStyle>
          <a:p>
            <a:fld id="{9EFD9D74-47D9-4702-A33C-335B63B48DBF}" type="datetimeFigureOut">
              <a:rPr lang="zh-CN" altLang="en-US" smtClean="0"/>
              <a:t/>
            </a:fld>
            <a:endParaRPr lang="zh-CN" altLang="en-US"/>
          </a:p>
        </p:txBody>
      </p:sp>
      <p:sp>
        <p:nvSpPr>
          <p:cNvPr id="6" name="页脚占位符 5"/>
          <p:cNvSpPr>
            <a:spLocks noGrp="1"/>
          </p:cNvSpPr>
          <p:nvPr>
            <p:ph type="ftr" sz="quarter" idx="11"/>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7" name="灯片编号占位符 6"/>
          <p:cNvSpPr>
            <a:spLocks noGrp="1"/>
          </p:cNvSpPr>
          <p:nvPr>
            <p:ph type="sldNum" sz="quarter" idx="12"/>
          </p:nvPr>
        </p:nvSpPr>
        <p:spPr/>
        <p:txBody>
          <a:bodyPr/>
          <a:lstStyle>
            <a:lvl1pPr>
              <a:defRPr>
                <a:latin typeface="Arial" pitchFamily="34" charset="0"/>
                <a:ea typeface="幼圆" panose="02010509060101010101" charset="-122"/>
                <a:cs typeface="幼圆" panose="02010509060101010101" charset="-122"/>
              </a:defRPr>
            </a:lvl1pPr>
          </a:lstStyle>
          <a:p>
            <a:fld id="{FABC47A4-756D-490B-A52F-7D9E2C9FC05F}"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nvGrpSpPr>
      <p:grpSpPr>
        <a:xfrm>
          <a:off x="0" y="0"/>
          <a:ext cx="0" cy="0"/>
        </a:xfrm>
      </p:grpSpPr>
      <p:pic>
        <p:nvPicPr>
          <p:cNvPr id="8" name="图片 7"/>
          <p:cNvPicPr>
            <a:picLocks noChangeAspect="1"/>
          </p:cNvPicPr>
          <p:nvPr>
            <p:custDataLst>
              <p:tags r:id="rId2"/>
            </p:custDataLst>
          </p:nvPr>
        </p:nvPicPr>
        <p:blipFill>
          <a:blip r:embed="rId1">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7" name="图片 6"/>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竖排标题 1"/>
          <p:cNvSpPr>
            <a:spLocks noGrp="1"/>
          </p:cNvSpPr>
          <p:nvPr>
            <p:ph type="title" orient="vert"/>
          </p:nvPr>
        </p:nvSpPr>
        <p:spPr>
          <a:xfrm>
            <a:off x="10571135" y="952508"/>
            <a:ext cx="950984" cy="5388907"/>
          </a:xfrm>
        </p:spPr>
        <p:txBody>
          <a:bodyPr vert="eaVert" lIns="90170" tIns="46990" rIns="90170" bIns="46990" rtlCol="0" anchor="ctr" anchorCtr="0">
            <a:noAutofit/>
          </a:bodyPr>
          <a:lstStyle>
            <a:lvl1pPr marL="0" marR="0" lvl="0" algn="l" defTabSz="914400" rtl="0" eaLnBrk="1" fontAlgn="auto" latinLnBrk="0" hangingPunct="1">
              <a:lnSpc>
                <a:spcPct val="100000"/>
              </a:lnSpc>
              <a:spcAft>
                <a:spcPct val="0"/>
              </a:spcAft>
              <a:buNone/>
              <a:defRPr kumimoji="0" lang="zh-CN" altLang="en-US" sz="2400" b="1" i="0" u="none" strike="noStrike" kern="1200" cap="none" spc="200" normalizeH="0" baseline="0" noProof="1">
                <a:solidFill>
                  <a:schemeClr val="tx1"/>
                </a:solidFill>
                <a:uFillTx/>
                <a:latin typeface="Arial" pitchFamily="34" charset="0"/>
                <a:ea typeface="幼圆" panose="02010509060101010101"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nvPr>
        </p:nvSpPr>
        <p:spPr>
          <a:xfrm>
            <a:off x="669925" y="952500"/>
            <a:ext cx="9828101" cy="5388907"/>
          </a:xfrm>
        </p:spPr>
        <p:txBody>
          <a:bodyPr vert="eaVert"/>
          <a:lstStyle>
            <a:lvl1pPr indent="0" eaLnBrk="1" fontAlgn="auto" latinLnBrk="0" hangingPunct="1">
              <a:defRPr>
                <a:solidFill>
                  <a:schemeClr val="tx1"/>
                </a:solidFill>
                <a:latin typeface="Arial" pitchFamily="34" charset="0"/>
                <a:ea typeface="幼圆" panose="02010509060101010101" charset="-122"/>
              </a:defRPr>
            </a:lvl1pPr>
            <a:lvl2pPr indent="0" eaLnBrk="1" fontAlgn="auto" latinLnBrk="0" hangingPunct="1">
              <a:defRPr>
                <a:solidFill>
                  <a:schemeClr val="tx1"/>
                </a:solidFill>
                <a:latin typeface="Arial" pitchFamily="34" charset="0"/>
                <a:ea typeface="幼圆" panose="02010509060101010101" charset="-122"/>
              </a:defRPr>
            </a:lvl2pPr>
            <a:lvl3pPr indent="0" eaLnBrk="1" fontAlgn="auto" latinLnBrk="0" hangingPunct="1">
              <a:defRPr>
                <a:solidFill>
                  <a:schemeClr val="tx1"/>
                </a:solidFill>
                <a:latin typeface="Arial" pitchFamily="34" charset="0"/>
                <a:ea typeface="幼圆" panose="02010509060101010101" charset="-122"/>
              </a:defRPr>
            </a:lvl3pPr>
            <a:lvl4pPr indent="0" eaLnBrk="1" fontAlgn="auto" latinLnBrk="0" hangingPunct="1">
              <a:defRPr>
                <a:solidFill>
                  <a:schemeClr val="tx1"/>
                </a:solidFill>
                <a:latin typeface="Arial" pitchFamily="34" charset="0"/>
                <a:ea typeface="幼圆" panose="02010509060101010101" charset="-122"/>
              </a:defRPr>
            </a:lvl4pPr>
            <a:lvl5pPr indent="0" eaLnBrk="1" fontAlgn="auto" latinLnBrk="0" hangingPunct="1">
              <a:defRPr>
                <a:solidFill>
                  <a:schemeClr val="tx1"/>
                </a:solidFill>
                <a:latin typeface="Arial" pitchFamily="34" charset="0"/>
                <a:ea typeface="幼圆" panose="0201050906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
    <p:spTree>
      <p:nvGrpSpPr>
        <p:cNvPr id="1" name=""/>
        <p:cNvGrpSpPr/>
        <p:nvPr/>
      </p:nvGrpSpPr>
      <p:grpSpPr>
        <a:xfrm>
          <a:off x="0" y="0"/>
          <a:ext cx="0" cy="0"/>
        </a:xfrm>
      </p:grpSpPr>
      <p:pic>
        <p:nvPicPr>
          <p:cNvPr id="6" name="图片 5"/>
          <p:cNvPicPr>
            <a:picLocks noChangeAspect="1"/>
          </p:cNvPicPr>
          <p:nvPr>
            <p:custDataLst>
              <p:tags r:id="rId2"/>
            </p:custDataLst>
          </p:nvPr>
        </p:nvPicPr>
        <p:blipFill>
          <a:blip r:embed="rId1">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2" name="图片 1"/>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3" name="日期占位符 2"/>
          <p:cNvSpPr>
            <a:spLocks noGrp="1"/>
          </p:cNvSpPr>
          <p:nvPr>
            <p:ph type="dt" sz="half" idx="10"/>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
        <p:nvSpPr>
          <p:cNvPr id="7" name="内容占位符 6"/>
          <p:cNvSpPr>
            <a:spLocks noGrp="1"/>
          </p:cNvSpPr>
          <p:nvPr>
            <p:ph sz="quarter" idx="13"/>
          </p:nvPr>
        </p:nvSpPr>
        <p:spPr>
          <a:xfrm>
            <a:off x="669930" y="952508"/>
            <a:ext cx="10852237" cy="5388907"/>
          </a:xfrm>
        </p:spPr>
        <p:txBody>
          <a:bodyPr/>
          <a:lstStyle>
            <a:lvl1pPr>
              <a:defRPr>
                <a:solidFill>
                  <a:schemeClr val="tx1"/>
                </a:solidFill>
                <a:latin typeface="Arial" pitchFamily="34" charset="0"/>
                <a:ea typeface="幼圆" panose="02010509060101010101" charset="-122"/>
              </a:defRPr>
            </a:lvl1pPr>
            <a:lvl2pPr>
              <a:defRPr>
                <a:solidFill>
                  <a:schemeClr val="tx1"/>
                </a:solidFill>
                <a:latin typeface="Arial" pitchFamily="34" charset="0"/>
                <a:ea typeface="幼圆" panose="02010509060101010101" charset="-122"/>
              </a:defRPr>
            </a:lvl2pPr>
            <a:lvl3pPr>
              <a:defRPr>
                <a:solidFill>
                  <a:schemeClr val="tx1"/>
                </a:solidFill>
                <a:latin typeface="Arial" pitchFamily="34" charset="0"/>
                <a:ea typeface="幼圆" panose="02010509060101010101" charset="-122"/>
              </a:defRPr>
            </a:lvl3pPr>
            <a:lvl4pPr>
              <a:defRPr>
                <a:solidFill>
                  <a:schemeClr val="tx1"/>
                </a:solidFill>
                <a:latin typeface="Arial" pitchFamily="34" charset="0"/>
                <a:ea typeface="幼圆" panose="02010509060101010101" charset="-122"/>
              </a:defRPr>
            </a:lvl4pPr>
            <a:lvl5pPr>
              <a:defRPr>
                <a:solidFill>
                  <a:schemeClr val="tx1"/>
                </a:solidFill>
                <a:latin typeface="Arial" pitchFamily="34" charset="0"/>
                <a:ea typeface="幼圆" panose="0201050906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末尾幻灯片">
    <p:spTree>
      <p:nvGrpSpPr>
        <p:cNvPr id="1" name=""/>
        <p:cNvGrpSpPr/>
        <p:nvPr/>
      </p:nvGrpSpPr>
      <p:grpSpPr>
        <a:xfrm>
          <a:off x="0" y="0"/>
          <a:ext cx="0" cy="0"/>
        </a:xfrm>
      </p:grpSpPr>
      <p:pic>
        <p:nvPicPr>
          <p:cNvPr id="2" name="图片 1"/>
          <p:cNvPicPr>
            <a:picLocks noChangeAspect="1"/>
          </p:cNvPicPr>
          <p:nvPr>
            <p:custDataLst>
              <p:tags r:id="rId2"/>
            </p:custDataLst>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日期占位符 2"/>
          <p:cNvSpPr>
            <a:spLocks noGrp="1"/>
          </p:cNvSpPr>
          <p:nvPr>
            <p:ph type="dt" sz="half" idx="10"/>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
        <p:nvSpPr>
          <p:cNvPr id="6" name="文本占位符 4"/>
          <p:cNvSpPr/>
          <p:nvPr>
            <p:ph type="body" idx="1" hasCustomPrompt="1"/>
            <p:custDataLst>
              <p:tags r:id="rId3"/>
            </p:custDataLst>
          </p:nvPr>
        </p:nvSpPr>
        <p:spPr>
          <a:xfrm>
            <a:off x="6604687" y="2463322"/>
            <a:ext cx="4825403" cy="640394"/>
          </a:xfrm>
        </p:spPr>
        <p:txBody>
          <a:bodyPr vert="horz" wrap="square" lIns="0" tIns="0" rIns="0" bIns="0" rtlCol="0" anchor="b" anchorCtr="0">
            <a:normAutofit/>
          </a:bodyPr>
          <a:lstStyle>
            <a:lvl1pPr marL="0" marR="0" lvl="0" indent="0" algn="l" defTabSz="914400" rtl="0" eaLnBrk="1" fontAlgn="auto" latinLnBrk="0" hangingPunct="1">
              <a:lnSpc>
                <a:spcPct val="100000"/>
              </a:lnSpc>
              <a:spcBef>
                <a:spcPct val="0"/>
              </a:spcBef>
              <a:spcAft>
                <a:spcPct val="0"/>
              </a:spcAft>
              <a:buClrTx/>
              <a:buSzTx/>
              <a:buFont typeface="Arial" pitchFamily="34" charset="0"/>
              <a:buNone/>
              <a:defRPr kumimoji="0" lang="zh-CN" altLang="en-US" sz="2400" b="0" i="0" u="none" strike="noStrike" kern="1200" cap="none" spc="200" normalizeH="0" baseline="0" noProof="0">
                <a:ln>
                  <a:noFill/>
                </a:ln>
                <a:solidFill>
                  <a:schemeClr val="lt1"/>
                </a:solidFill>
                <a:effectLst/>
                <a:uLnTx/>
                <a:uFillTx/>
                <a:latin typeface="Arial" pitchFamily="34" charset="0"/>
                <a:ea typeface="幼圆" panose="02010509060101010101" charset="-122"/>
                <a:cs typeface="+mn-cs"/>
              </a:defRPr>
            </a:lvl1pPr>
            <a:lvl2pPr marL="457200" indent="0" algn="ctr" defTabSz="914400" rtl="0" eaLnBrk="1" fontAlgn="auto" latinLnBrk="0" hangingPunct="1">
              <a:lnSpc>
                <a:spcPct val="130000"/>
              </a:lnSpc>
              <a:spcBef>
                <a:spcPct val="0"/>
              </a:spcBef>
              <a:spcAft>
                <a:spcPts val="1000"/>
              </a:spcAft>
              <a:buFont typeface="Arial" pitchFamily="34" charset="0"/>
              <a:buNone/>
              <a:tabLst>
                <a:tab pos="1609725"/>
              </a:tabLst>
              <a:defRPr sz="2000" u="none" strike="noStrike" kern="1200" cap="none" spc="150" normalizeH="0" baseline="0">
                <a:solidFill>
                  <a:schemeClr val="tx1">
                    <a:lumMod val="85000"/>
                    <a:lumOff val="15000"/>
                  </a:schemeClr>
                </a:solidFill>
                <a:uFillTx/>
                <a:latin typeface="微软雅黑" panose="020b0503020204020204" charset="-122"/>
                <a:ea typeface="微软雅黑"/>
                <a:cs typeface="+mn-cs"/>
              </a:defRPr>
            </a:lvl2pPr>
            <a:lvl3pPr marL="914400" indent="0" algn="ctr" defTabSz="914400" rtl="0" eaLnBrk="1" fontAlgn="auto" latinLnBrk="0" hangingPunct="1">
              <a:lnSpc>
                <a:spcPct val="130000"/>
              </a:lnSpc>
              <a:spcBef>
                <a:spcPct val="0"/>
              </a:spcBef>
              <a:spcAft>
                <a:spcPts val="1000"/>
              </a:spcAft>
              <a:buFont typeface="Arial" pitchFamily="34" charset="0"/>
              <a:buNone/>
              <a:defRPr sz="1800" u="none" strike="noStrike" kern="1200" cap="none" spc="150" normalizeH="0" baseline="0">
                <a:solidFill>
                  <a:schemeClr val="tx1">
                    <a:lumMod val="85000"/>
                    <a:lumOff val="15000"/>
                  </a:schemeClr>
                </a:solidFill>
                <a:uFillTx/>
                <a:latin typeface="微软雅黑" panose="020b0503020204020204" charset="-122"/>
                <a:ea typeface="微软雅黑"/>
                <a:cs typeface="+mn-cs"/>
              </a:defRPr>
            </a:lvl3pPr>
            <a:lvl4pPr marL="1371600" indent="0" algn="ctr" defTabSz="914400" rtl="0" eaLnBrk="1" fontAlgn="auto" latinLnBrk="0" hangingPunct="1">
              <a:lnSpc>
                <a:spcPct val="130000"/>
              </a:lnSpc>
              <a:spcBef>
                <a:spcPct val="0"/>
              </a:spcBef>
              <a:spcAft>
                <a:spcPts val="1000"/>
              </a:spcAft>
              <a:buFont typeface="Arial" pitchFamily="34" charset="0"/>
              <a:buNone/>
              <a:defRPr sz="1600" u="none" strike="noStrike" kern="1200" cap="none" spc="150" normalizeH="0" baseline="0">
                <a:solidFill>
                  <a:schemeClr val="tx1">
                    <a:lumMod val="85000"/>
                    <a:lumOff val="15000"/>
                  </a:schemeClr>
                </a:solidFill>
                <a:uFillTx/>
                <a:latin typeface="微软雅黑" panose="020b0503020204020204" charset="-122"/>
                <a:ea typeface="微软雅黑"/>
                <a:cs typeface="+mn-cs"/>
              </a:defRPr>
            </a:lvl4pPr>
            <a:lvl5pPr marL="1828800" indent="0" algn="ctr" defTabSz="914400" rtl="0" eaLnBrk="1" fontAlgn="auto" latinLnBrk="0" hangingPunct="1">
              <a:lnSpc>
                <a:spcPct val="130000"/>
              </a:lnSpc>
              <a:spcBef>
                <a:spcPct val="0"/>
              </a:spcBef>
              <a:spcAft>
                <a:spcPts val="1000"/>
              </a:spcAft>
              <a:buFont typeface="Arial" pitchFamily="34" charset="0"/>
              <a:buNone/>
              <a:defRPr sz="1600" u="none" strike="noStrike" kern="1200" cap="none" spc="150" normalizeH="0" baseline="0">
                <a:solidFill>
                  <a:schemeClr val="tx1">
                    <a:lumMod val="85000"/>
                    <a:lumOff val="15000"/>
                  </a:schemeClr>
                </a:solidFill>
                <a:uFillTx/>
                <a:latin typeface="微软雅黑" panose="020b0503020204020204" charset="-122"/>
                <a:ea typeface="微软雅黑"/>
                <a:cs typeface="+mn-cs"/>
              </a:defRPr>
            </a:lvl5pPr>
            <a:lvl6pPr marL="2286000" indent="0" algn="ctr" defTabSz="914400" rtl="0" eaLnBrk="1" latinLnBrk="0" hangingPunct="1">
              <a:lnSpc>
                <a:spcPct val="90000"/>
              </a:lnSpc>
              <a:spcBef>
                <a:spcPts val="500"/>
              </a:spcBef>
              <a:buFont typeface="Arial"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itchFamily="34" charset="0"/>
              <a:buNone/>
              <a:defRPr sz="1600" kern="1200">
                <a:solidFill>
                  <a:schemeClr val="tx1"/>
                </a:solidFill>
                <a:latin typeface="+mn-lt"/>
                <a:ea typeface="+mn-ea"/>
                <a:cs typeface="+mn-cs"/>
              </a:defRPr>
            </a:lvl9pPr>
          </a:lstStyle>
          <a:p>
            <a:pPr lvl="0"/>
            <a:r>
              <a:rPr>
                <a:sym typeface="+mn-ea"/>
              </a:rPr>
              <a:t>单击此处编辑副标题</a:t>
            </a:r>
            <a:endParaRPr>
              <a:sym typeface="+mn-ea"/>
            </a:endParaRPr>
          </a:p>
        </p:txBody>
      </p:sp>
      <p:sp>
        <p:nvSpPr>
          <p:cNvPr id="7" name="标题 5"/>
          <p:cNvSpPr/>
          <p:nvPr>
            <p:ph type="title" hasCustomPrompt="1"/>
            <p:custDataLst>
              <p:tags r:id="rId4"/>
            </p:custDataLst>
          </p:nvPr>
        </p:nvSpPr>
        <p:spPr>
          <a:xfrm>
            <a:off x="6604053" y="3256115"/>
            <a:ext cx="4826038" cy="1138555"/>
          </a:xfrm>
        </p:spPr>
        <p:txBody>
          <a:bodyPr vert="horz" wrap="square" lIns="0" tIns="0" rIns="0" bIns="0" rtlCol="0" anchor="t" anchorCtr="0">
            <a:normAutofit/>
          </a:bodyPr>
          <a:lstStyle>
            <a:lvl1pPr marL="0" marR="0" lvl="0" algn="l" defTabSz="914400" rtl="0" eaLnBrk="1" fontAlgn="auto" latinLnBrk="0" hangingPunct="1">
              <a:lnSpc>
                <a:spcPct val="100000"/>
              </a:lnSpc>
              <a:spcBef>
                <a:spcPct val="0"/>
              </a:spcBef>
              <a:spcAft>
                <a:spcPct val="0"/>
              </a:spcAft>
              <a:buClrTx/>
              <a:buSzTx/>
              <a:buFontTx/>
              <a:buNone/>
              <a:defRPr kumimoji="0" lang="zh-CN" altLang="en-US" sz="6600" b="1" i="0" u="none" strike="noStrike" kern="1200" cap="none" spc="700" normalizeH="0" baseline="0" noProof="0">
                <a:ln>
                  <a:noFill/>
                </a:ln>
                <a:solidFill>
                  <a:schemeClr val="lt1"/>
                </a:solidFill>
                <a:effectLst/>
                <a:uLnTx/>
                <a:uFillTx/>
                <a:latin typeface="Arial" pitchFamily="34" charset="0"/>
                <a:ea typeface="汉仪乐喵体W" panose="00020600040101010101" charset="-122"/>
                <a:cs typeface="+mj-cs"/>
                <a:sym typeface="+mn-ea"/>
              </a:defRPr>
            </a:lvl1pPr>
          </a:lstStyle>
          <a:p>
            <a:pPr lvl="0"/>
            <a:r>
              <a:rPr>
                <a:sym typeface="+mn-ea"/>
              </a:rPr>
              <a:t>编辑标题</a:t>
            </a:r>
            <a:endParaRPr>
              <a:sym typeface="+mn-ea"/>
            </a:endParaRP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通用">
    <p:spTree>
      <p:nvGrpSpPr>
        <p:cNvPr id="1" name=""/>
        <p:cNvGrpSpPr/>
        <p:nvPr/>
      </p:nvGrpSpPr>
      <p:grpSpPr>
        <a:xfrm>
          <a:off x="0" y="0"/>
          <a:ext cx="0" cy="0"/>
        </a:xfrm>
      </p:grpSpPr>
      <p:pic>
        <p:nvPicPr>
          <p:cNvPr id="7" name="图片 6"/>
          <p:cNvPicPr>
            <a:picLocks noChangeAspect="1"/>
          </p:cNvPicPr>
          <p:nvPr>
            <p:custDataLst>
              <p:tags r:id="rId2"/>
            </p:custDataLst>
          </p:nvPr>
        </p:nvPicPr>
        <p:blipFill>
          <a:blip r:embed="rId1">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6" name="图片 5"/>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1"/>
          <p:cNvSpPr>
            <a:spLocks noGrp="1"/>
          </p:cNvSpPr>
          <p:nvPr>
            <p:ph type="title"/>
            <p:custDataLst>
              <p:tags r:id="rId5"/>
            </p:custDataLst>
          </p:nvPr>
        </p:nvSpPr>
        <p:spPr/>
        <p:txBody>
          <a:bodyPr/>
          <a:lstStyle>
            <a:lvl1pPr>
              <a:defRPr baseline="0">
                <a:solidFill>
                  <a:schemeClr val="tx1"/>
                </a:solidFill>
                <a:latin typeface="Arial" pitchFamily="34" charset="0"/>
                <a:ea typeface="幼圆" panose="02010509060101010101"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6"/>
            </p:custDataLst>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7"/>
            </p:custDataLst>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5" name="灯片编号占位符 4"/>
          <p:cNvSpPr>
            <a:spLocks noGrp="1"/>
          </p:cNvSpPr>
          <p:nvPr>
            <p:ph type="sldNum" sz="quarter" idx="12"/>
            <p:custDataLst>
              <p:tags r:id="rId8"/>
            </p:custDataLst>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相框">
    <p:spTree>
      <p:nvGrpSpPr>
        <p:cNvPr id="1" name=""/>
        <p:cNvGrpSpPr/>
        <p:nvPr/>
      </p:nvGrpSpPr>
      <p:grpSpPr>
        <a:xfrm>
          <a:off x="0" y="0"/>
          <a:ext cx="0" cy="0"/>
        </a:xfrm>
      </p:grpSpPr>
      <p:sp>
        <p:nvSpPr>
          <p:cNvPr id="9" name="矩形 8"/>
          <p:cNvSpPr/>
          <p:nvPr>
            <p:custDataLst>
              <p:tags r:id="rId1"/>
            </p:custDataLst>
          </p:nvPr>
        </p:nvSpPr>
        <p:spPr>
          <a:xfrm>
            <a:off x="294600" y="302400"/>
            <a:ext cx="11602796" cy="6253188"/>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pic>
        <p:nvPicPr>
          <p:cNvPr id="8" name="图片 7"/>
          <p:cNvPicPr>
            <a:picLocks noChangeAspect="1"/>
          </p:cNvPicPr>
          <p:nvPr>
            <p:custDataLst>
              <p:tags r:id="rId3"/>
            </p:custDataLst>
          </p:nvPr>
        </p:nvPicPr>
        <p:blipFill>
          <a:blip r:embed="rId2">
            <a:extLst>
              <a:ext uri="{28A0092B-C50C-407E-A947-70E740481C1C}">
                <a14:useLocalDpi xmlns:a14="http://schemas.microsoft.com/office/drawing/2010/main" val="0"/>
              </a:ext>
            </a:extLst>
          </a:blip>
          <a:stretch>
            <a:fillRect/>
          </a:stretch>
        </p:blipFill>
        <p:spPr>
          <a:xfrm>
            <a:off x="294600" y="302400"/>
            <a:ext cx="720090" cy="720090"/>
          </a:xfrm>
          <a:prstGeom prst="rect">
            <a:avLst/>
          </a:prstGeom>
        </p:spPr>
      </p:pic>
      <p:pic>
        <p:nvPicPr>
          <p:cNvPr id="6" name="图片 5"/>
          <p:cNvPicPr>
            <a:picLocks noChangeAspect="1"/>
          </p:cNvPicPr>
          <p:nvPr>
            <p:custDataLst>
              <p:tags r:id="rId5"/>
            </p:custDataLst>
          </p:nvPr>
        </p:nvPicPr>
        <p:blipFill>
          <a:blip r:embed="rId4">
            <a:extLst>
              <a:ext uri="{28A0092B-C50C-407E-A947-70E740481C1C}">
                <a14:useLocalDpi xmlns:a14="http://schemas.microsoft.com/office/drawing/2010/main" val="0"/>
              </a:ext>
            </a:extLst>
          </a:blip>
          <a:stretch>
            <a:fillRect/>
          </a:stretch>
        </p:blipFill>
        <p:spPr>
          <a:xfrm>
            <a:off x="11177310" y="5835510"/>
            <a:ext cx="720090" cy="720090"/>
          </a:xfrm>
          <a:prstGeom prst="rect">
            <a:avLst/>
          </a:prstGeom>
        </p:spPr>
      </p:pic>
      <p:sp>
        <p:nvSpPr>
          <p:cNvPr id="2" name="标题 1"/>
          <p:cNvSpPr>
            <a:spLocks noGrp="1"/>
          </p:cNvSpPr>
          <p:nvPr>
            <p:ph type="title" hasCustomPrompt="1"/>
            <p:custDataLst>
              <p:tags r:id="rId6"/>
            </p:custDataLst>
          </p:nvPr>
        </p:nvSpPr>
        <p:spPr>
          <a:xfrm>
            <a:off x="1281600" y="1249200"/>
            <a:ext cx="9626400" cy="723600"/>
          </a:xfrm>
        </p:spPr>
        <p:txBody>
          <a:bodyPr anchor="ctr"/>
          <a:lstStyle>
            <a:lvl1pPr>
              <a:defRPr sz="3200" baseline="0">
                <a:solidFill>
                  <a:schemeClr val="tx1"/>
                </a:solidFill>
                <a:latin typeface="Arial" pitchFamily="34" charset="0"/>
                <a:ea typeface="幼圆" panose="02010509060101010101" charset="-122"/>
              </a:defRPr>
            </a:lvl1pPr>
          </a:lstStyle>
          <a:p>
            <a:r>
              <a:rPr lang="zh-CN" altLang="en-US"/>
              <a:t>单击此处编辑标题</a:t>
            </a:r>
            <a:endParaRPr lang="zh-CN" altLang="en-US"/>
          </a:p>
        </p:txBody>
      </p:sp>
      <p:sp>
        <p:nvSpPr>
          <p:cNvPr id="7" name="内容占位符 6"/>
          <p:cNvSpPr>
            <a:spLocks noGrp="1"/>
          </p:cNvSpPr>
          <p:nvPr>
            <p:ph sz="quarter" idx="13"/>
            <p:custDataLst>
              <p:tags r:id="rId7"/>
            </p:custDataLst>
          </p:nvPr>
        </p:nvSpPr>
        <p:spPr>
          <a:xfrm>
            <a:off x="1281113" y="2163600"/>
            <a:ext cx="9626600" cy="3445200"/>
          </a:xfrm>
        </p:spPr>
        <p:txBody>
          <a:bodyPr/>
          <a:lstStyle>
            <a:lvl1pPr>
              <a:defRPr baseline="0">
                <a:solidFill>
                  <a:schemeClr val="tx1"/>
                </a:solidFill>
                <a:latin typeface="Arial" pitchFamily="34" charset="0"/>
                <a:ea typeface="幼圆" panose="02010509060101010101" charset="-122"/>
              </a:defRPr>
            </a:lvl1pPr>
            <a:lvl2pPr>
              <a:defRPr baseline="0">
                <a:solidFill>
                  <a:schemeClr val="tx1"/>
                </a:solidFill>
                <a:latin typeface="Arial" pitchFamily="34" charset="0"/>
                <a:ea typeface="幼圆" panose="02010509060101010101" charset="-122"/>
              </a:defRPr>
            </a:lvl2pPr>
            <a:lvl3pPr>
              <a:defRPr baseline="0">
                <a:solidFill>
                  <a:schemeClr val="tx1"/>
                </a:solidFill>
                <a:latin typeface="Arial" pitchFamily="34" charset="0"/>
                <a:ea typeface="幼圆" panose="02010509060101010101" charset="-122"/>
              </a:defRPr>
            </a:lvl3pPr>
            <a:lvl4pPr>
              <a:defRPr baseline="0">
                <a:solidFill>
                  <a:schemeClr val="tx1"/>
                </a:solidFill>
                <a:latin typeface="Arial" pitchFamily="34" charset="0"/>
                <a:ea typeface="幼圆" panose="02010509060101010101" charset="-122"/>
              </a:defRPr>
            </a:lvl4pPr>
            <a:lvl5pPr>
              <a:defRPr baseline="0">
                <a:solidFill>
                  <a:schemeClr val="tx1"/>
                </a:solidFill>
                <a:latin typeface="Arial" pitchFamily="34" charset="0"/>
                <a:ea typeface="幼圆" panose="0201050906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custDataLst>
              <p:tags r:id="rId8"/>
            </p:custDataLst>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5" name="灯片编号占位符 4"/>
          <p:cNvSpPr>
            <a:spLocks noGrp="1"/>
          </p:cNvSpPr>
          <p:nvPr>
            <p:ph type="sldNum" sz="quarter" idx="12"/>
            <p:custDataLst>
              <p:tags r:id="rId10"/>
            </p:custDataLst>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左右">
    <p:spTree>
      <p:nvGrpSpPr>
        <p:cNvPr id="1" name=""/>
        <p:cNvGrpSpPr/>
        <p:nvPr/>
      </p:nvGrpSpPr>
      <p:grpSpPr>
        <a:xfrm>
          <a:off x="0" y="0"/>
          <a:ext cx="0" cy="0"/>
        </a:xfrm>
      </p:grpSpPr>
      <p:sp>
        <p:nvSpPr>
          <p:cNvPr id="10" name="矩形 9"/>
          <p:cNvSpPr/>
          <p:nvPr>
            <p:custDataLst>
              <p:tags r:id="rId1"/>
            </p:custDataLst>
          </p:nvPr>
        </p:nvSpPr>
        <p:spPr>
          <a:xfrm>
            <a:off x="0" y="-10800"/>
            <a:ext cx="4827588" cy="6868795"/>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pic>
        <p:nvPicPr>
          <p:cNvPr id="8" name="图片 7"/>
          <p:cNvPicPr>
            <a:picLocks noChangeAspect="1"/>
          </p:cNvPicPr>
          <p:nvPr>
            <p:custDataLst>
              <p:tags r:id="rId3"/>
            </p:custDataLst>
          </p:nvPr>
        </p:nvPicPr>
        <p:blipFill>
          <a:blip r:embed="rId2">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pic>
        <p:nvPicPr>
          <p:cNvPr id="6" name="图片 5"/>
          <p:cNvPicPr>
            <a:picLocks noChangeAspect="1"/>
          </p:cNvPicPr>
          <p:nvPr>
            <p:custDataLst>
              <p:tags r:id="rId5"/>
            </p:custDataLst>
          </p:nvPr>
        </p:nvPicPr>
        <p:blipFill>
          <a:blip r:embed="rId4">
            <a:extLst>
              <a:ext uri="{28A0092B-C50C-407E-A947-70E740481C1C}">
                <a14:useLocalDpi xmlns:a14="http://schemas.microsoft.com/office/drawing/2010/main" val="0"/>
              </a:ext>
            </a:extLst>
          </a:blip>
          <a:stretch>
            <a:fillRect/>
          </a:stretch>
        </p:blipFill>
        <p:spPr>
          <a:xfrm>
            <a:off x="0" y="6137910"/>
            <a:ext cx="720090" cy="720090"/>
          </a:xfrm>
          <a:prstGeom prst="rect">
            <a:avLst/>
          </a:prstGeom>
        </p:spPr>
      </p:pic>
      <p:sp>
        <p:nvSpPr>
          <p:cNvPr id="2" name="标题 1"/>
          <p:cNvSpPr>
            <a:spLocks noGrp="1"/>
          </p:cNvSpPr>
          <p:nvPr>
            <p:ph type="title" hasCustomPrompt="1"/>
            <p:custDataLst>
              <p:tags r:id="rId6"/>
            </p:custDataLst>
          </p:nvPr>
        </p:nvSpPr>
        <p:spPr>
          <a:xfrm>
            <a:off x="583200" y="770400"/>
            <a:ext cx="3960000" cy="882000"/>
          </a:xfrm>
        </p:spPr>
        <p:txBody>
          <a:bodyPr anchor="ctr" anchorCtr="0"/>
          <a:lstStyle>
            <a:lvl1pPr>
              <a:defRPr sz="3600" baseline="0">
                <a:solidFill>
                  <a:schemeClr val="tx1"/>
                </a:solidFill>
                <a:latin typeface="Arial" pitchFamily="34" charset="0"/>
                <a:ea typeface="幼圆" panose="02010509060101010101" charset="-122"/>
              </a:defRPr>
            </a:lvl1pPr>
          </a:lstStyle>
          <a:p>
            <a:r>
              <a:rPr lang="zh-CN" altLang="en-US"/>
              <a:t>单击编辑标题</a:t>
            </a:r>
            <a:endParaRPr lang="zh-CN" altLang="en-US"/>
          </a:p>
        </p:txBody>
      </p:sp>
      <p:sp>
        <p:nvSpPr>
          <p:cNvPr id="3" name="日期占位符 2"/>
          <p:cNvSpPr>
            <a:spLocks noGrp="1"/>
          </p:cNvSpPr>
          <p:nvPr>
            <p:ph type="dt" sz="half" idx="10"/>
            <p:custDataLst>
              <p:tags r:id="rId7"/>
            </p:custDataLst>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5" name="灯片编号占位符 4"/>
          <p:cNvSpPr>
            <a:spLocks noGrp="1"/>
          </p:cNvSpPr>
          <p:nvPr>
            <p:ph type="sldNum" sz="quarter" idx="12"/>
            <p:custDataLst>
              <p:tags r:id="rId9"/>
            </p:custDataLst>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10"/>
            </p:custDataLst>
          </p:nvPr>
        </p:nvSpPr>
        <p:spPr>
          <a:xfrm>
            <a:off x="586800" y="1764000"/>
            <a:ext cx="3956400" cy="4093200"/>
          </a:xfrm>
        </p:spPr>
        <p:txBody>
          <a:bodyPr/>
          <a:lstStyle>
            <a:lvl1pPr>
              <a:defRPr baseline="0">
                <a:solidFill>
                  <a:schemeClr val="tx1"/>
                </a:solidFill>
                <a:latin typeface="Arial" pitchFamily="34" charset="0"/>
                <a:ea typeface="幼圆" panose="02010509060101010101" charset="-122"/>
              </a:defRPr>
            </a:lvl1pPr>
            <a:lvl2pPr>
              <a:defRPr baseline="0">
                <a:solidFill>
                  <a:schemeClr val="tx1"/>
                </a:solidFill>
                <a:latin typeface="Arial" pitchFamily="34" charset="0"/>
                <a:ea typeface="幼圆" panose="02010509060101010101" charset="-122"/>
              </a:defRPr>
            </a:lvl2pPr>
            <a:lvl3pPr>
              <a:defRPr baseline="0">
                <a:solidFill>
                  <a:schemeClr val="tx1"/>
                </a:solidFill>
                <a:latin typeface="Arial" pitchFamily="34" charset="0"/>
                <a:ea typeface="幼圆" panose="02010509060101010101" charset="-122"/>
              </a:defRPr>
            </a:lvl3pPr>
            <a:lvl4pPr>
              <a:defRPr baseline="0">
                <a:solidFill>
                  <a:schemeClr val="tx1"/>
                </a:solidFill>
                <a:latin typeface="Arial" pitchFamily="34" charset="0"/>
                <a:ea typeface="幼圆" panose="02010509060101010101" charset="-122"/>
              </a:defRPr>
            </a:lvl4pPr>
            <a:lvl5pPr>
              <a:defRPr baseline="0">
                <a:solidFill>
                  <a:schemeClr val="tx1"/>
                </a:solidFill>
                <a:latin typeface="Arial" pitchFamily="34" charset="0"/>
                <a:ea typeface="幼圆" panose="0201050906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11"/>
            </p:custDataLst>
          </p:nvPr>
        </p:nvSpPr>
        <p:spPr>
          <a:xfrm>
            <a:off x="5101200" y="769938"/>
            <a:ext cx="6480000" cy="5087937"/>
          </a:xfrm>
        </p:spPr>
        <p:txBody>
          <a:bodyPr/>
          <a:lstStyle>
            <a:lvl1pPr>
              <a:defRPr baseline="0">
                <a:solidFill>
                  <a:schemeClr val="tx1"/>
                </a:solidFill>
                <a:latin typeface="Arial" pitchFamily="34" charset="0"/>
                <a:ea typeface="幼圆" panose="02010509060101010101" charset="-122"/>
              </a:defRPr>
            </a:lvl1pPr>
            <a:lvl2pPr>
              <a:defRPr baseline="0">
                <a:solidFill>
                  <a:schemeClr val="tx1"/>
                </a:solidFill>
                <a:latin typeface="Arial" pitchFamily="34" charset="0"/>
                <a:ea typeface="幼圆" panose="02010509060101010101" charset="-122"/>
              </a:defRPr>
            </a:lvl2pPr>
            <a:lvl3pPr>
              <a:defRPr baseline="0">
                <a:solidFill>
                  <a:schemeClr val="tx1"/>
                </a:solidFill>
                <a:latin typeface="Arial" pitchFamily="34" charset="0"/>
                <a:ea typeface="幼圆" panose="02010509060101010101" charset="-122"/>
              </a:defRPr>
            </a:lvl3pPr>
            <a:lvl4pPr>
              <a:defRPr baseline="0">
                <a:solidFill>
                  <a:schemeClr val="tx1"/>
                </a:solidFill>
                <a:latin typeface="Arial" pitchFamily="34" charset="0"/>
                <a:ea typeface="幼圆" panose="02010509060101010101" charset="-122"/>
              </a:defRPr>
            </a:lvl4pPr>
            <a:lvl5pPr>
              <a:defRPr baseline="0">
                <a:solidFill>
                  <a:schemeClr val="tx1"/>
                </a:solidFill>
                <a:latin typeface="Arial" pitchFamily="34" charset="0"/>
                <a:ea typeface="幼圆" panose="0201050906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上下">
    <p:spTree>
      <p:nvGrpSpPr>
        <p:cNvPr id="1" name=""/>
        <p:cNvGrpSpPr/>
        <p:nvPr/>
      </p:nvGrpSpPr>
      <p:grpSpPr>
        <a:xfrm>
          <a:off x="0" y="0"/>
          <a:ext cx="0" cy="0"/>
        </a:xfrm>
      </p:grpSpPr>
      <p:sp>
        <p:nvSpPr>
          <p:cNvPr id="10" name="矩形 9"/>
          <p:cNvSpPr/>
          <p:nvPr>
            <p:custDataLst>
              <p:tags r:id="rId1"/>
            </p:custDataLst>
          </p:nvPr>
        </p:nvSpPr>
        <p:spPr>
          <a:xfrm>
            <a:off x="0" y="-10800"/>
            <a:ext cx="12189600" cy="2660396"/>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pic>
        <p:nvPicPr>
          <p:cNvPr id="8" name="图片 7"/>
          <p:cNvPicPr>
            <a:picLocks noChangeAspect="1"/>
          </p:cNvPicPr>
          <p:nvPr>
            <p:custDataLst>
              <p:tags r:id="rId3"/>
            </p:custDataLst>
          </p:nvPr>
        </p:nvPicPr>
        <p:blipFill>
          <a:blip r:embed="rId2">
            <a:extLst>
              <a:ext uri="{28A0092B-C50C-407E-A947-70E740481C1C}">
                <a14:useLocalDpi xmlns:a14="http://schemas.microsoft.com/office/drawing/2010/main" val="0"/>
              </a:ext>
            </a:extLst>
          </a:blip>
          <a:stretch>
            <a:fillRect/>
          </a:stretch>
        </p:blipFill>
        <p:spPr>
          <a:xfrm>
            <a:off x="0" y="-10800"/>
            <a:ext cx="720090" cy="720090"/>
          </a:xfrm>
          <a:prstGeom prst="rect">
            <a:avLst/>
          </a:prstGeom>
        </p:spPr>
      </p:pic>
      <p:pic>
        <p:nvPicPr>
          <p:cNvPr id="6" name="图片 5"/>
          <p:cNvPicPr>
            <a:picLocks noChangeAspect="1"/>
          </p:cNvPicPr>
          <p:nvPr>
            <p:custDataLst>
              <p:tags r:id="rId5"/>
            </p:custDataLst>
          </p:nvPr>
        </p:nvPicPr>
        <p:blipFill>
          <a:blip r:embed="rId4">
            <a:extLst>
              <a:ext uri="{28A0092B-C50C-407E-A947-70E740481C1C}">
                <a14:useLocalDpi xmlns:a14="http://schemas.microsoft.com/office/drawing/2010/main" val="0"/>
              </a:ext>
            </a:extLst>
          </a:blip>
          <a:stretch>
            <a:fillRect/>
          </a:stretch>
        </p:blipFill>
        <p:spPr>
          <a:xfrm>
            <a:off x="11471910" y="6137910"/>
            <a:ext cx="720090" cy="720090"/>
          </a:xfrm>
          <a:prstGeom prst="rect">
            <a:avLst/>
          </a:prstGeom>
        </p:spPr>
      </p:pic>
      <p:sp>
        <p:nvSpPr>
          <p:cNvPr id="2" name="标题 1"/>
          <p:cNvSpPr>
            <a:spLocks noGrp="1"/>
          </p:cNvSpPr>
          <p:nvPr>
            <p:ph type="title"/>
            <p:custDataLst>
              <p:tags r:id="rId6"/>
            </p:custDataLst>
          </p:nvPr>
        </p:nvSpPr>
        <p:spPr>
          <a:xfrm>
            <a:off x="612000" y="781200"/>
            <a:ext cx="10976400" cy="626400"/>
          </a:xfrm>
        </p:spPr>
        <p:txBody>
          <a:bodyPr anchor="ctr"/>
          <a:lstStyle>
            <a:lvl1pPr algn="ctr">
              <a:defRPr sz="3600" baseline="0">
                <a:solidFill>
                  <a:schemeClr val="tx1"/>
                </a:solidFill>
                <a:latin typeface="Arial" pitchFamily="34" charset="0"/>
                <a:ea typeface="幼圆" panose="02010509060101010101"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7"/>
            </p:custDataLst>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5" name="灯片编号占位符 4"/>
          <p:cNvSpPr>
            <a:spLocks noGrp="1"/>
          </p:cNvSpPr>
          <p:nvPr>
            <p:ph type="sldNum" sz="quarter" idx="12"/>
            <p:custDataLst>
              <p:tags r:id="rId9"/>
            </p:custDataLst>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10"/>
            </p:custDataLst>
          </p:nvPr>
        </p:nvSpPr>
        <p:spPr>
          <a:xfrm>
            <a:off x="612000" y="1659600"/>
            <a:ext cx="10975975" cy="828000"/>
          </a:xfrm>
        </p:spPr>
        <p:txBody>
          <a:bodyPr/>
          <a:lstStyle>
            <a:lvl1pPr algn="ctr">
              <a:defRPr baseline="0">
                <a:solidFill>
                  <a:schemeClr val="tx1"/>
                </a:solidFill>
                <a:latin typeface="Arial" pitchFamily="34" charset="0"/>
                <a:ea typeface="幼圆" panose="02010509060101010101" charset="-122"/>
              </a:defRPr>
            </a:lvl1pPr>
          </a:lstStyle>
          <a:p>
            <a:pPr lvl="0"/>
            <a:r>
              <a:rPr lang="zh-CN" altLang="en-US"/>
              <a:t>单击此处编辑母版文本样式</a:t>
            </a:r>
            <a:endParaRPr lang="zh-CN" altLang="en-US"/>
          </a:p>
        </p:txBody>
      </p:sp>
      <p:sp>
        <p:nvSpPr>
          <p:cNvPr id="9" name="内容占位符 8"/>
          <p:cNvSpPr>
            <a:spLocks noGrp="1"/>
          </p:cNvSpPr>
          <p:nvPr>
            <p:ph sz="quarter" idx="14"/>
            <p:custDataLst>
              <p:tags r:id="rId11"/>
            </p:custDataLst>
          </p:nvPr>
        </p:nvSpPr>
        <p:spPr>
          <a:xfrm>
            <a:off x="612775" y="2808000"/>
            <a:ext cx="10965600" cy="3430800"/>
          </a:xfrm>
        </p:spPr>
        <p:txBody>
          <a:bodyPr/>
          <a:lstStyle>
            <a:lvl1pPr>
              <a:defRPr baseline="0">
                <a:solidFill>
                  <a:schemeClr val="tx1"/>
                </a:solidFill>
                <a:latin typeface="Arial" pitchFamily="34" charset="0"/>
                <a:ea typeface="幼圆" panose="02010509060101010101" charset="-122"/>
              </a:defRPr>
            </a:lvl1pPr>
            <a:lvl2pPr>
              <a:defRPr baseline="0">
                <a:solidFill>
                  <a:schemeClr val="tx1"/>
                </a:solidFill>
                <a:latin typeface="Arial" pitchFamily="34" charset="0"/>
                <a:ea typeface="幼圆" panose="02010509060101010101" charset="-122"/>
              </a:defRPr>
            </a:lvl2pPr>
            <a:lvl3pPr>
              <a:defRPr baseline="0">
                <a:solidFill>
                  <a:schemeClr val="tx1"/>
                </a:solidFill>
                <a:latin typeface="Arial" pitchFamily="34" charset="0"/>
                <a:ea typeface="幼圆" panose="02010509060101010101" charset="-122"/>
              </a:defRPr>
            </a:lvl3pPr>
            <a:lvl4pPr>
              <a:defRPr baseline="0">
                <a:solidFill>
                  <a:schemeClr val="tx1"/>
                </a:solidFill>
                <a:latin typeface="Arial" pitchFamily="34" charset="0"/>
                <a:ea typeface="幼圆" panose="02010509060101010101" charset="-122"/>
              </a:defRPr>
            </a:lvl4pPr>
            <a:lvl5pPr>
              <a:defRPr baseline="0">
                <a:solidFill>
                  <a:schemeClr val="tx1"/>
                </a:solidFill>
                <a:latin typeface="Arial" pitchFamily="34" charset="0"/>
                <a:ea typeface="幼圆" panose="0201050906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下上">
    <p:spTree>
      <p:nvGrpSpPr>
        <p:cNvPr id="1" name=""/>
        <p:cNvGrpSpPr/>
        <p:nvPr/>
      </p:nvGrpSpPr>
      <p:grpSpPr>
        <a:xfrm>
          <a:off x="0" y="0"/>
          <a:ext cx="0" cy="0"/>
        </a:xfrm>
      </p:grpSpPr>
      <p:sp>
        <p:nvSpPr>
          <p:cNvPr id="10" name="矩形 9"/>
          <p:cNvSpPr/>
          <p:nvPr>
            <p:custDataLst>
              <p:tags r:id="rId1"/>
            </p:custDataLst>
          </p:nvPr>
        </p:nvSpPr>
        <p:spPr>
          <a:xfrm>
            <a:off x="0" y="5029200"/>
            <a:ext cx="12189600" cy="1828800"/>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pic>
        <p:nvPicPr>
          <p:cNvPr id="8" name="图片 7"/>
          <p:cNvPicPr>
            <a:picLocks noChangeAspect="1"/>
          </p:cNvPicPr>
          <p:nvPr>
            <p:custDataLst>
              <p:tags r:id="rId3"/>
            </p:custDataLst>
          </p:nvPr>
        </p:nvPicPr>
        <p:blipFill>
          <a:blip r:embed="rId2">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6" name="图片 5"/>
          <p:cNvPicPr>
            <a:picLocks noChangeAspect="1"/>
          </p:cNvPicPr>
          <p:nvPr>
            <p:custDataLst>
              <p:tags r:id="rId5"/>
            </p:custDataLst>
          </p:nvPr>
        </p:nvPicPr>
        <p:blipFill>
          <a:blip r:embed="rId4">
            <a:extLst>
              <a:ext uri="{28A0092B-C50C-407E-A947-70E740481C1C}">
                <a14:useLocalDpi xmlns:a14="http://schemas.microsoft.com/office/drawing/2010/main" val="0"/>
              </a:ext>
            </a:extLst>
          </a:blip>
          <a:stretch>
            <a:fillRect/>
          </a:stretch>
        </p:blipFill>
        <p:spPr>
          <a:xfrm>
            <a:off x="11471910" y="6137910"/>
            <a:ext cx="720090" cy="720090"/>
          </a:xfrm>
          <a:prstGeom prst="rect">
            <a:avLst/>
          </a:prstGeom>
        </p:spPr>
      </p:pic>
      <p:sp>
        <p:nvSpPr>
          <p:cNvPr id="2" name="标题 1"/>
          <p:cNvSpPr>
            <a:spLocks noGrp="1"/>
          </p:cNvSpPr>
          <p:nvPr>
            <p:ph type="title"/>
            <p:custDataLst>
              <p:tags r:id="rId6"/>
            </p:custDataLst>
          </p:nvPr>
        </p:nvSpPr>
        <p:spPr>
          <a:xfrm>
            <a:off x="604800" y="669600"/>
            <a:ext cx="10976400" cy="565200"/>
          </a:xfrm>
        </p:spPr>
        <p:txBody>
          <a:bodyPr anchor="ctr" anchorCtr="0"/>
          <a:lstStyle>
            <a:lvl1pPr algn="ctr">
              <a:defRPr sz="3200" baseline="0">
                <a:solidFill>
                  <a:schemeClr val="tx1"/>
                </a:solidFill>
                <a:latin typeface="Arial" pitchFamily="34" charset="0"/>
                <a:ea typeface="幼圆" panose="02010509060101010101"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7"/>
            </p:custDataLst>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5" name="灯片编号占位符 4"/>
          <p:cNvSpPr>
            <a:spLocks noGrp="1"/>
          </p:cNvSpPr>
          <p:nvPr>
            <p:ph type="sldNum" sz="quarter" idx="12"/>
            <p:custDataLst>
              <p:tags r:id="rId9"/>
            </p:custDataLst>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10"/>
            </p:custDataLst>
          </p:nvPr>
        </p:nvSpPr>
        <p:spPr>
          <a:xfrm>
            <a:off x="604837" y="1681200"/>
            <a:ext cx="10990800" cy="3211200"/>
          </a:xfrm>
        </p:spPr>
        <p:txBody>
          <a:bodyPr/>
          <a:lstStyle>
            <a:lvl1pPr>
              <a:defRPr baseline="0">
                <a:solidFill>
                  <a:schemeClr val="tx1"/>
                </a:solidFill>
                <a:latin typeface="Arial" pitchFamily="34" charset="0"/>
                <a:ea typeface="幼圆" panose="02010509060101010101" charset="-122"/>
              </a:defRPr>
            </a:lvl1pPr>
            <a:lvl2pPr>
              <a:defRPr baseline="0">
                <a:solidFill>
                  <a:schemeClr val="tx1"/>
                </a:solidFill>
                <a:latin typeface="Arial" pitchFamily="34" charset="0"/>
                <a:ea typeface="幼圆" panose="02010509060101010101" charset="-122"/>
              </a:defRPr>
            </a:lvl2pPr>
            <a:lvl3pPr>
              <a:defRPr baseline="0">
                <a:solidFill>
                  <a:schemeClr val="tx1"/>
                </a:solidFill>
                <a:latin typeface="Arial" pitchFamily="34" charset="0"/>
                <a:ea typeface="幼圆" panose="02010509060101010101" charset="-122"/>
              </a:defRPr>
            </a:lvl3pPr>
            <a:lvl4pPr>
              <a:defRPr baseline="0">
                <a:solidFill>
                  <a:schemeClr val="tx1"/>
                </a:solidFill>
                <a:latin typeface="Arial" pitchFamily="34" charset="0"/>
                <a:ea typeface="幼圆" panose="02010509060101010101" charset="-122"/>
              </a:defRPr>
            </a:lvl4pPr>
            <a:lvl5pPr>
              <a:defRPr baseline="0">
                <a:solidFill>
                  <a:schemeClr val="tx1"/>
                </a:solidFill>
                <a:latin typeface="Arial" pitchFamily="34" charset="0"/>
                <a:ea typeface="幼圆" panose="0201050906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文本占位符 8"/>
          <p:cNvSpPr>
            <a:spLocks noGrp="1"/>
          </p:cNvSpPr>
          <p:nvPr>
            <p:ph type="body" sz="quarter" idx="14"/>
            <p:custDataLst>
              <p:tags r:id="rId11"/>
            </p:custDataLst>
          </p:nvPr>
        </p:nvSpPr>
        <p:spPr>
          <a:xfrm>
            <a:off x="594000" y="5180400"/>
            <a:ext cx="11001600" cy="1011600"/>
          </a:xfrm>
        </p:spPr>
        <p:txBody>
          <a:bodyPr/>
          <a:lstStyle>
            <a:lvl1pPr>
              <a:defRPr baseline="0">
                <a:solidFill>
                  <a:schemeClr val="tx1"/>
                </a:solidFill>
                <a:latin typeface="Arial" pitchFamily="34" charset="0"/>
                <a:ea typeface="幼圆" panose="02010509060101010101" charset="-122"/>
              </a:defRPr>
            </a:lvl1pPr>
          </a:lstStyle>
          <a:p>
            <a:pPr lvl="0"/>
            <a:r>
              <a:rPr lang="zh-CN" altLang="en-US"/>
              <a:t>单击此处编辑母版文本样式</a:t>
            </a:r>
            <a:endParaRPr lang="zh-CN" altLang="en-US"/>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导航">
    <p:spTree>
      <p:nvGrpSpPr>
        <p:cNvPr id="1" name=""/>
        <p:cNvGrpSpPr/>
        <p:nvPr/>
      </p:nvGrpSpPr>
      <p:grpSpPr>
        <a:xfrm>
          <a:off x="0" y="0"/>
          <a:ext cx="0" cy="0"/>
        </a:xfrm>
      </p:grpSpPr>
      <p:sp>
        <p:nvSpPr>
          <p:cNvPr id="10" name="矩形 9"/>
          <p:cNvSpPr/>
          <p:nvPr>
            <p:custDataLst>
              <p:tags r:id="rId1"/>
            </p:custDataLst>
          </p:nvPr>
        </p:nvSpPr>
        <p:spPr>
          <a:xfrm>
            <a:off x="0" y="-10800"/>
            <a:ext cx="12189600" cy="914400"/>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pic>
        <p:nvPicPr>
          <p:cNvPr id="8" name="图片 7"/>
          <p:cNvPicPr>
            <a:picLocks noChangeAspect="1"/>
          </p:cNvPicPr>
          <p:nvPr>
            <p:custDataLst>
              <p:tags r:id="rId3"/>
            </p:custDataLst>
          </p:nvPr>
        </p:nvPicPr>
        <p:blipFill>
          <a:blip r:embed="rId2">
            <a:extLst>
              <a:ext uri="{28A0092B-C50C-407E-A947-70E740481C1C}">
                <a14:useLocalDpi xmlns:a14="http://schemas.microsoft.com/office/drawing/2010/main" val="0"/>
              </a:ext>
            </a:extLst>
          </a:blip>
          <a:stretch>
            <a:fillRect/>
          </a:stretch>
        </p:blipFill>
        <p:spPr>
          <a:xfrm>
            <a:off x="11471910" y="6137910"/>
            <a:ext cx="720090" cy="720090"/>
          </a:xfrm>
          <a:prstGeom prst="rect">
            <a:avLst/>
          </a:prstGeom>
        </p:spPr>
      </p:pic>
      <p:pic>
        <p:nvPicPr>
          <p:cNvPr id="6" name="图片 5"/>
          <p:cNvPicPr>
            <a:picLocks noChangeAspect="1"/>
          </p:cNvPicPr>
          <p:nvPr>
            <p:custDataLst>
              <p:tags r:id="rId5"/>
            </p:custDataLst>
          </p:nvPr>
        </p:nvPicPr>
        <p:blipFill>
          <a:blip r:embed="rId4">
            <a:extLst>
              <a:ext uri="{28A0092B-C50C-407E-A947-70E740481C1C}">
                <a14:useLocalDpi xmlns:a14="http://schemas.microsoft.com/office/drawing/2010/main" val="0"/>
              </a:ext>
            </a:extLst>
          </a:blip>
          <a:stretch>
            <a:fillRect/>
          </a:stretch>
        </p:blipFill>
        <p:spPr>
          <a:xfrm>
            <a:off x="0" y="6137910"/>
            <a:ext cx="720090" cy="720090"/>
          </a:xfrm>
          <a:prstGeom prst="rect">
            <a:avLst/>
          </a:prstGeom>
        </p:spPr>
      </p:pic>
      <p:sp>
        <p:nvSpPr>
          <p:cNvPr id="2" name="标题 1"/>
          <p:cNvSpPr>
            <a:spLocks noGrp="1"/>
          </p:cNvSpPr>
          <p:nvPr>
            <p:ph type="title"/>
            <p:custDataLst>
              <p:tags r:id="rId6"/>
            </p:custDataLst>
          </p:nvPr>
        </p:nvSpPr>
        <p:spPr>
          <a:xfrm>
            <a:off x="579600" y="237600"/>
            <a:ext cx="11037600" cy="441964"/>
          </a:xfrm>
        </p:spPr>
        <p:txBody>
          <a:bodyPr/>
          <a:lstStyle>
            <a:lvl1pPr>
              <a:defRPr baseline="0">
                <a:solidFill>
                  <a:schemeClr val="tx1"/>
                </a:solidFill>
                <a:latin typeface="Arial" pitchFamily="34" charset="0"/>
                <a:ea typeface="幼圆" panose="02010509060101010101"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7"/>
            </p:custDataLst>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5" name="灯片编号占位符 4"/>
          <p:cNvSpPr>
            <a:spLocks noGrp="1"/>
          </p:cNvSpPr>
          <p:nvPr>
            <p:ph type="sldNum" sz="quarter" idx="12"/>
            <p:custDataLst>
              <p:tags r:id="rId9"/>
            </p:custDataLst>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10"/>
            </p:custDataLst>
          </p:nvPr>
        </p:nvSpPr>
        <p:spPr>
          <a:xfrm>
            <a:off x="579600" y="1663200"/>
            <a:ext cx="5342400" cy="2894400"/>
          </a:xfrm>
        </p:spPr>
        <p:txBody>
          <a:bodyPr/>
          <a:lstStyle>
            <a:lvl1pPr>
              <a:defRPr baseline="0">
                <a:solidFill>
                  <a:schemeClr val="tx1"/>
                </a:solidFill>
                <a:latin typeface="Arial" pitchFamily="34" charset="0"/>
                <a:ea typeface="幼圆" panose="02010509060101010101" charset="-122"/>
              </a:defRPr>
            </a:lvl1pPr>
            <a:lvl2pPr>
              <a:defRPr baseline="0">
                <a:solidFill>
                  <a:schemeClr val="tx1"/>
                </a:solidFill>
                <a:latin typeface="Arial" pitchFamily="34" charset="0"/>
                <a:ea typeface="幼圆" panose="02010509060101010101" charset="-122"/>
              </a:defRPr>
            </a:lvl2pPr>
            <a:lvl3pPr>
              <a:defRPr baseline="0">
                <a:solidFill>
                  <a:schemeClr val="tx1"/>
                </a:solidFill>
                <a:latin typeface="Arial" pitchFamily="34" charset="0"/>
                <a:ea typeface="幼圆" panose="02010509060101010101" charset="-122"/>
              </a:defRPr>
            </a:lvl3pPr>
            <a:lvl4pPr>
              <a:defRPr baseline="0">
                <a:solidFill>
                  <a:schemeClr val="tx1"/>
                </a:solidFill>
                <a:latin typeface="Arial" pitchFamily="34" charset="0"/>
                <a:ea typeface="幼圆" panose="02010509060101010101" charset="-122"/>
              </a:defRPr>
            </a:lvl4pPr>
            <a:lvl5pPr>
              <a:defRPr baseline="0">
                <a:solidFill>
                  <a:schemeClr val="tx1"/>
                </a:solidFill>
                <a:latin typeface="Arial" pitchFamily="34" charset="0"/>
                <a:ea typeface="幼圆" panose="0201050906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11"/>
            </p:custDataLst>
          </p:nvPr>
        </p:nvSpPr>
        <p:spPr>
          <a:xfrm>
            <a:off x="6242400" y="1663200"/>
            <a:ext cx="5367600" cy="2894400"/>
          </a:xfrm>
        </p:spPr>
        <p:txBody>
          <a:bodyPr/>
          <a:lstStyle>
            <a:lvl1pPr>
              <a:defRPr baseline="0">
                <a:solidFill>
                  <a:schemeClr val="tx1"/>
                </a:solidFill>
                <a:latin typeface="Arial" pitchFamily="34" charset="0"/>
                <a:ea typeface="幼圆" panose="02010509060101010101" charset="-122"/>
              </a:defRPr>
            </a:lvl1pPr>
            <a:lvl2pPr>
              <a:defRPr baseline="0">
                <a:solidFill>
                  <a:schemeClr val="tx1"/>
                </a:solidFill>
                <a:latin typeface="Arial" pitchFamily="34" charset="0"/>
                <a:ea typeface="幼圆" panose="02010509060101010101" charset="-122"/>
              </a:defRPr>
            </a:lvl2pPr>
            <a:lvl3pPr>
              <a:defRPr baseline="0">
                <a:solidFill>
                  <a:schemeClr val="tx1"/>
                </a:solidFill>
                <a:latin typeface="Arial" pitchFamily="34" charset="0"/>
                <a:ea typeface="幼圆" panose="02010509060101010101" charset="-122"/>
              </a:defRPr>
            </a:lvl3pPr>
            <a:lvl4pPr>
              <a:defRPr baseline="0">
                <a:solidFill>
                  <a:schemeClr val="tx1"/>
                </a:solidFill>
                <a:latin typeface="Arial" pitchFamily="34" charset="0"/>
                <a:ea typeface="幼圆" panose="02010509060101010101" charset="-122"/>
              </a:defRPr>
            </a:lvl4pPr>
            <a:lvl5pPr>
              <a:defRPr baseline="0">
                <a:solidFill>
                  <a:schemeClr val="tx1"/>
                </a:solidFill>
                <a:latin typeface="Arial" pitchFamily="34" charset="0"/>
                <a:ea typeface="幼圆" panose="0201050906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1" name="文本占位符 10"/>
          <p:cNvSpPr>
            <a:spLocks noGrp="1"/>
          </p:cNvSpPr>
          <p:nvPr>
            <p:ph type="body" sz="quarter" idx="15"/>
            <p:custDataLst>
              <p:tags r:id="rId12"/>
            </p:custDataLst>
          </p:nvPr>
        </p:nvSpPr>
        <p:spPr>
          <a:xfrm>
            <a:off x="572400" y="4816800"/>
            <a:ext cx="5342400" cy="781200"/>
          </a:xfrm>
        </p:spPr>
        <p:txBody>
          <a:bodyPr/>
          <a:lstStyle>
            <a:lvl1pPr>
              <a:defRPr baseline="0">
                <a:solidFill>
                  <a:schemeClr val="tx1"/>
                </a:solidFill>
                <a:latin typeface="Arial" pitchFamily="34" charset="0"/>
                <a:ea typeface="幼圆" panose="02010509060101010101" charset="-122"/>
              </a:defRPr>
            </a:lvl1pPr>
          </a:lstStyle>
          <a:p>
            <a:pPr lvl="0"/>
            <a:r>
              <a:rPr lang="zh-CN" altLang="en-US"/>
              <a:t>单击此处编辑母版文本样式</a:t>
            </a:r>
            <a:endParaRPr lang="zh-CN" altLang="en-US"/>
          </a:p>
        </p:txBody>
      </p:sp>
      <p:sp>
        <p:nvSpPr>
          <p:cNvPr id="13" name="文本占位符 12"/>
          <p:cNvSpPr>
            <a:spLocks noGrp="1"/>
          </p:cNvSpPr>
          <p:nvPr>
            <p:ph type="body" sz="quarter" idx="16"/>
            <p:custDataLst>
              <p:tags r:id="rId13"/>
            </p:custDataLst>
          </p:nvPr>
        </p:nvSpPr>
        <p:spPr>
          <a:xfrm>
            <a:off x="6253200" y="4813200"/>
            <a:ext cx="5367600" cy="781200"/>
          </a:xfrm>
        </p:spPr>
        <p:txBody>
          <a:bodyPr/>
          <a:lstStyle>
            <a:lvl1pPr>
              <a:defRPr baseline="0">
                <a:solidFill>
                  <a:schemeClr val="tx1"/>
                </a:solidFill>
                <a:latin typeface="Arial" pitchFamily="34" charset="0"/>
                <a:ea typeface="幼圆" panose="02010509060101010101" charset="-122"/>
              </a:defRPr>
            </a:lvl1pPr>
          </a:lstStyle>
          <a:p>
            <a:pPr lvl="0"/>
            <a:r>
              <a:rPr lang="zh-CN" altLang="en-US"/>
              <a:t>单击此处编辑母版文本样式</a:t>
            </a:r>
            <a:endParaRPr lang="zh-CN" altLang="en-US"/>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腰带">
    <p:spTree>
      <p:nvGrpSpPr>
        <p:cNvPr id="1" name=""/>
        <p:cNvGrpSpPr/>
        <p:nvPr/>
      </p:nvGrpSpPr>
      <p:grpSpPr>
        <a:xfrm>
          <a:off x="0" y="0"/>
          <a:ext cx="0" cy="0"/>
        </a:xfrm>
      </p:grpSpPr>
      <p:sp>
        <p:nvSpPr>
          <p:cNvPr id="9" name="矩形 8"/>
          <p:cNvSpPr/>
          <p:nvPr>
            <p:custDataLst>
              <p:tags r:id="rId1"/>
            </p:custDataLst>
          </p:nvPr>
        </p:nvSpPr>
        <p:spPr>
          <a:xfrm>
            <a:off x="0" y="959400"/>
            <a:ext cx="12189600" cy="4939195"/>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pic>
        <p:nvPicPr>
          <p:cNvPr id="8" name="图片 7"/>
          <p:cNvPicPr>
            <a:picLocks noChangeAspect="1"/>
          </p:cNvPicPr>
          <p:nvPr>
            <p:custDataLst>
              <p:tags r:id="rId3"/>
            </p:custDataLst>
          </p:nvPr>
        </p:nvPicPr>
        <p:blipFill>
          <a:blip r:embed="rId2">
            <a:extLst>
              <a:ext uri="{28A0092B-C50C-407E-A947-70E740481C1C}">
                <a14:useLocalDpi xmlns:a14="http://schemas.microsoft.com/office/drawing/2010/main" val="0"/>
              </a:ext>
            </a:extLst>
          </a:blip>
          <a:stretch>
            <a:fillRect/>
          </a:stretch>
        </p:blipFill>
        <p:spPr>
          <a:xfrm>
            <a:off x="10436061" y="-10801"/>
            <a:ext cx="1753527" cy="1753527"/>
          </a:xfrm>
          <a:prstGeom prst="rect">
            <a:avLst/>
          </a:prstGeom>
        </p:spPr>
      </p:pic>
      <p:pic>
        <p:nvPicPr>
          <p:cNvPr id="6" name="图片 5"/>
          <p:cNvPicPr>
            <a:picLocks noChangeAspect="1"/>
          </p:cNvPicPr>
          <p:nvPr>
            <p:custDataLst>
              <p:tags r:id="rId5"/>
            </p:custDataLst>
          </p:nvPr>
        </p:nvPicPr>
        <p:blipFill>
          <a:blip r:embed="rId4">
            <a:extLst>
              <a:ext uri="{28A0092B-C50C-407E-A947-70E740481C1C}">
                <a14:useLocalDpi xmlns:a14="http://schemas.microsoft.com/office/drawing/2010/main" val="0"/>
              </a:ext>
            </a:extLst>
          </a:blip>
          <a:stretch>
            <a:fillRect/>
          </a:stretch>
        </p:blipFill>
        <p:spPr>
          <a:xfrm>
            <a:off x="0" y="5104461"/>
            <a:ext cx="1753527" cy="1753527"/>
          </a:xfrm>
          <a:prstGeom prst="rect">
            <a:avLst/>
          </a:prstGeom>
        </p:spPr>
      </p:pic>
      <p:sp>
        <p:nvSpPr>
          <p:cNvPr id="2" name="标题 1"/>
          <p:cNvSpPr>
            <a:spLocks noGrp="1"/>
          </p:cNvSpPr>
          <p:nvPr>
            <p:ph type="title" hasCustomPrompt="1"/>
            <p:custDataLst>
              <p:tags r:id="rId6"/>
            </p:custDataLst>
          </p:nvPr>
        </p:nvSpPr>
        <p:spPr>
          <a:xfrm>
            <a:off x="1522800" y="1339200"/>
            <a:ext cx="9144000" cy="2386800"/>
          </a:xfrm>
        </p:spPr>
        <p:txBody>
          <a:bodyPr anchor="b"/>
          <a:lstStyle>
            <a:lvl1pPr algn="ctr">
              <a:defRPr sz="6000" baseline="0">
                <a:solidFill>
                  <a:schemeClr val="tx1"/>
                </a:solidFill>
                <a:latin typeface="Arial" pitchFamily="34" charset="0"/>
                <a:ea typeface="幼圆" panose="02010509060101010101" charset="-122"/>
              </a:defRPr>
            </a:lvl1pPr>
          </a:lstStyle>
          <a:p>
            <a:r>
              <a:rPr lang="zh-CN" altLang="en-US"/>
              <a:t>单击此处编辑标题</a:t>
            </a:r>
            <a:endParaRPr lang="zh-CN" altLang="en-US"/>
          </a:p>
        </p:txBody>
      </p:sp>
      <p:sp>
        <p:nvSpPr>
          <p:cNvPr id="3" name="日期占位符 2"/>
          <p:cNvSpPr>
            <a:spLocks noGrp="1"/>
          </p:cNvSpPr>
          <p:nvPr>
            <p:ph type="dt" sz="half" idx="10"/>
            <p:custDataLst>
              <p:tags r:id="rId7"/>
            </p:custDataLst>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5" name="灯片编号占位符 4"/>
          <p:cNvSpPr>
            <a:spLocks noGrp="1"/>
          </p:cNvSpPr>
          <p:nvPr>
            <p:ph type="sldNum" sz="quarter" idx="12"/>
            <p:custDataLst>
              <p:tags r:id="rId9"/>
            </p:custDataLst>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10"/>
            </p:custDataLst>
          </p:nvPr>
        </p:nvSpPr>
        <p:spPr>
          <a:xfrm>
            <a:off x="1522413" y="3862800"/>
            <a:ext cx="9144000" cy="1656000"/>
          </a:xfrm>
        </p:spPr>
        <p:txBody>
          <a:bodyPr/>
          <a:lstStyle>
            <a:lvl1pPr algn="ctr">
              <a:defRPr baseline="0">
                <a:solidFill>
                  <a:schemeClr val="tx1"/>
                </a:solidFill>
                <a:latin typeface="Arial" pitchFamily="34" charset="0"/>
                <a:ea typeface="幼圆" panose="02010509060101010101" charset="-122"/>
              </a:defRPr>
            </a:lvl1pPr>
          </a:lstStyle>
          <a:p>
            <a:pPr lvl="0"/>
            <a:r>
              <a:rPr lang="zh-CN" altLang="en-US"/>
              <a:t>单击此处编辑母版文本样式</a:t>
            </a: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slideLayout" Target="../slideLayouts/slideLayout26.xml" /><Relationship Id="rId16" Type="http://schemas.openxmlformats.org/officeDocument/2006/relationships/slideLayout" Target="../slideLayouts/slideLayout27.xml" /><Relationship Id="rId17" Type="http://schemas.openxmlformats.org/officeDocument/2006/relationships/slideLayout" Target="../slideLayouts/slideLayout28.xml" /><Relationship Id="rId18" Type="http://schemas.openxmlformats.org/officeDocument/2006/relationships/slideLayout" Target="../slideLayouts/slideLayout29.xml" /><Relationship Id="rId19" Type="http://schemas.openxmlformats.org/officeDocument/2006/relationships/tags" Target="../tags/tag86.xml" /><Relationship Id="rId2" Type="http://schemas.openxmlformats.org/officeDocument/2006/relationships/slideLayout" Target="../slideLayouts/slideLayout13.xml" /><Relationship Id="rId20" Type="http://schemas.openxmlformats.org/officeDocument/2006/relationships/tags" Target="../tags/tag87.xml" /><Relationship Id="rId21" Type="http://schemas.openxmlformats.org/officeDocument/2006/relationships/tags" Target="../tags/tag88.xml" /><Relationship Id="rId22"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2"/>
        </a:solidFill>
        <a:effectLst/>
      </p:bgPr>
    </p:bg>
    <p:spTree>
      <p:nvGrpSpPr>
        <p:cNvPr id="1" name=""/>
        <p:cNvGrpSpPr/>
        <p:nvPr/>
      </p:nvGrpSpPr>
      <p:grpSpPr>
        <a:xfrm>
          <a:off x="0" y="0"/>
          <a: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20"/>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79742" y="6349833"/>
            <a:ext cx="2700000" cy="316800"/>
          </a:xfrm>
          <a:prstGeom prst="rect">
            <a:avLst/>
          </a:prstGeom>
        </p:spPr>
        <p:txBody>
          <a:bodyPr vert="horz" wrap="square" lIns="91440" tIns="45720" rIns="91440" bIns="45720" rtlCol="0" anchor="ctr">
            <a:normAutofit/>
          </a:bodyPr>
          <a:lstStyle>
            <a:defPPr>
              <a:defRPr lang="zh-CN"/>
            </a:defPPr>
            <a:lvl1pPr marL="0" algn="l" defTabSz="914400" rtl="0" eaLnBrk="1" latinLnBrk="0" hangingPunct="1">
              <a:defRPr sz="1200" kern="1200">
                <a:solidFill>
                  <a:schemeClr val="tx1">
                    <a:tint val="75000"/>
                  </a:schemeClr>
                </a:solidFill>
                <a:latin typeface="Arial" pitchFamily="34" charset="0"/>
                <a:ea typeface="幼圆" panose="02010509060101010101" charset="-122"/>
                <a:cs typeface="幼圆" panose="02010509060101010101"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3"/>
          </p:nvPr>
        </p:nvSpPr>
        <p:spPr>
          <a:xfrm>
            <a:off x="4116000" y="6349833"/>
            <a:ext cx="3960000" cy="316800"/>
          </a:xfrm>
          <a:prstGeom prst="rect">
            <a:avLst/>
          </a:prstGeom>
        </p:spPr>
        <p:txBody>
          <a:bodyPr vert="horz" wrap="square" lIns="91440" tIns="45720" rIns="91440" bIns="45720" rtlCol="0" anchor="ctr">
            <a:normAutofit/>
          </a:bodyPr>
          <a:lstStyle>
            <a:defPPr>
              <a:defRPr lang="zh-CN"/>
            </a:defPPr>
            <a:lvl1pPr marL="0" algn="ctr" defTabSz="914400" rtl="0" eaLnBrk="1" latinLnBrk="0" hangingPunct="1">
              <a:defRPr sz="1200" kern="1200">
                <a:solidFill>
                  <a:schemeClr val="tx1">
                    <a:tint val="75000"/>
                  </a:schemeClr>
                </a:solidFill>
                <a:latin typeface="Arial" pitchFamily="34" charset="0"/>
                <a:ea typeface="幼圆" panose="02010509060101010101" charset="-122"/>
                <a:cs typeface="幼圆" panose="02010509060101010101"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nvPr>
        </p:nvSpPr>
        <p:spPr>
          <a:xfrm>
            <a:off x="8610600" y="6349833"/>
            <a:ext cx="2700000" cy="316800"/>
          </a:xfrm>
          <a:prstGeom prst="rect">
            <a:avLst/>
          </a:prstGeom>
        </p:spPr>
        <p:txBody>
          <a:bodyPr vert="horz" wrap="square" lIns="91440" tIns="45720" rIns="91440" bIns="45720" rtlCol="0" anchor="ctr">
            <a:normAutofit/>
          </a:bodyPr>
          <a:lstStyle>
            <a:defPPr>
              <a:defRPr lang="zh-CN"/>
            </a:defPPr>
            <a:lvl1pPr marL="0" algn="r" defTabSz="914400" rtl="0" eaLnBrk="1" latinLnBrk="0" hangingPunct="1">
              <a:defRPr sz="1200" kern="1200">
                <a:solidFill>
                  <a:schemeClr val="tx1">
                    <a:tint val="75000"/>
                  </a:schemeClr>
                </a:solidFill>
                <a:latin typeface="Arial" pitchFamily="34" charset="0"/>
                <a:ea typeface="幼圆" panose="02010509060101010101" charset="-122"/>
                <a:cs typeface="幼圆" panose="02010509060101010101"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0</a:t>
            </a:fld>
            <a:endParaRPr lang="zh-CN" altLang="en-US"/>
          </a:p>
        </p:txBody>
      </p:sp>
      <p:sp>
        <p:nvSpPr>
          <p:cNvPr id="7" name="KSO_TEMPLATE" hidden="1"/>
          <p:cNvSpPr/>
          <p:nvPr userDrawn="1">
            <p:custDataLst>
              <p:tags r:id="rId21"/>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Lst>
  <p:transition/>
  <p:timing/>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itchFamily="34" charset="0"/>
          <a:ea typeface="幼圆" panose="02010509060101010101" charset="-122"/>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tx1"/>
          </a:solidFill>
          <a:uFillTx/>
          <a:latin typeface="Arial" pitchFamily="34" charset="0"/>
          <a:ea typeface="幼圆" panose="02010509060101010101" charset="-122"/>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600" u="none" strike="noStrike" kern="1200" cap="none" spc="150" normalizeH="0" baseline="0">
          <a:solidFill>
            <a:schemeClr val="tx1"/>
          </a:solidFill>
          <a:uFillTx/>
          <a:latin typeface="Arial" pitchFamily="34" charset="0"/>
          <a:ea typeface="幼圆" panose="02010509060101010101" charset="-122"/>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tx1"/>
          </a:solidFill>
          <a:uFillTx/>
          <a:latin typeface="Arial" pitchFamily="34" charset="0"/>
          <a:ea typeface="幼圆" panose="02010509060101010101" charset="-122"/>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tx1"/>
          </a:solidFill>
          <a:uFillTx/>
          <a:latin typeface="Arial" pitchFamily="34" charset="0"/>
          <a:ea typeface="幼圆" panose="02010509060101010101" charset="-122"/>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tx1"/>
          </a:solidFill>
          <a:uFillTx/>
          <a:latin typeface="Arial" pitchFamily="34" charset="0"/>
          <a:ea typeface="幼圆" panose="02010509060101010101"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tags" Target="../tags/tag89.xml" /><Relationship Id="rId4" Type="http://schemas.openxmlformats.org/officeDocument/2006/relationships/tags" Target="../tags/tag90.xml" /><Relationship Id="rId5" Type="http://schemas.openxmlformats.org/officeDocument/2006/relationships/tags" Target="../tags/tag9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97.xml" /><Relationship Id="rId11" Type="http://schemas.openxmlformats.org/officeDocument/2006/relationships/tags" Target="../tags/tag98.xml" /><Relationship Id="rId12" Type="http://schemas.openxmlformats.org/officeDocument/2006/relationships/tags" Target="../tags/tag99.xml" /><Relationship Id="rId13" Type="http://schemas.openxmlformats.org/officeDocument/2006/relationships/tags" Target="../tags/tag100.xml" /><Relationship Id="rId14" Type="http://schemas.openxmlformats.org/officeDocument/2006/relationships/tags" Target="../tags/tag101.xml" /><Relationship Id="rId15" Type="http://schemas.openxmlformats.org/officeDocument/2006/relationships/tags" Target="../tags/tag102.xml" /><Relationship Id="rId16" Type="http://schemas.openxmlformats.org/officeDocument/2006/relationships/tags" Target="../tags/tag103.xml" /><Relationship Id="rId17" Type="http://schemas.openxmlformats.org/officeDocument/2006/relationships/tags" Target="../tags/tag104.xml" /><Relationship Id="rId18" Type="http://schemas.openxmlformats.org/officeDocument/2006/relationships/tags" Target="../tags/tag105.xml" /><Relationship Id="rId19" Type="http://schemas.openxmlformats.org/officeDocument/2006/relationships/tags" Target="../tags/tag106.xml" /><Relationship Id="rId2" Type="http://schemas.openxmlformats.org/officeDocument/2006/relationships/notesSlide" Target="../notesSlides/notesSlide2.xml" /><Relationship Id="rId20" Type="http://schemas.openxmlformats.org/officeDocument/2006/relationships/tags" Target="../tags/tag107.xml" /><Relationship Id="rId21" Type="http://schemas.openxmlformats.org/officeDocument/2006/relationships/tags" Target="../tags/tag108.xml" /><Relationship Id="rId22" Type="http://schemas.openxmlformats.org/officeDocument/2006/relationships/tags" Target="../tags/tag109.xml" /><Relationship Id="rId23" Type="http://schemas.openxmlformats.org/officeDocument/2006/relationships/tags" Target="../tags/tag110.xml" /><Relationship Id="rId24" Type="http://schemas.openxmlformats.org/officeDocument/2006/relationships/tags" Target="../tags/tag111.xml" /><Relationship Id="rId25" Type="http://schemas.openxmlformats.org/officeDocument/2006/relationships/tags" Target="../tags/tag112.xml" /><Relationship Id="rId26" Type="http://schemas.openxmlformats.org/officeDocument/2006/relationships/tags" Target="../tags/tag113.xml" /><Relationship Id="rId27" Type="http://schemas.openxmlformats.org/officeDocument/2006/relationships/tags" Target="../tags/tag114.xml" /><Relationship Id="rId28" Type="http://schemas.openxmlformats.org/officeDocument/2006/relationships/tags" Target="../tags/tag115.xml" /><Relationship Id="rId29" Type="http://schemas.openxmlformats.org/officeDocument/2006/relationships/tags" Target="../tags/tag116.xml" /><Relationship Id="rId3" Type="http://schemas.openxmlformats.org/officeDocument/2006/relationships/image" Target="../media/image2.png" /><Relationship Id="rId30" Type="http://schemas.openxmlformats.org/officeDocument/2006/relationships/tags" Target="../tags/tag117.xml" /><Relationship Id="rId31" Type="http://schemas.openxmlformats.org/officeDocument/2006/relationships/tags" Target="../tags/tag118.xml" /><Relationship Id="rId32" Type="http://schemas.openxmlformats.org/officeDocument/2006/relationships/tags" Target="../tags/tag119.xml" /><Relationship Id="rId33" Type="http://schemas.openxmlformats.org/officeDocument/2006/relationships/tags" Target="../tags/tag120.xml" /><Relationship Id="rId34" Type="http://schemas.openxmlformats.org/officeDocument/2006/relationships/tags" Target="../tags/tag121.xml" /><Relationship Id="rId35" Type="http://schemas.openxmlformats.org/officeDocument/2006/relationships/tags" Target="../tags/tag122.xml" /><Relationship Id="rId36" Type="http://schemas.openxmlformats.org/officeDocument/2006/relationships/tags" Target="../tags/tag123.xml" /><Relationship Id="rId37" Type="http://schemas.openxmlformats.org/officeDocument/2006/relationships/tags" Target="../tags/tag124.xml" /><Relationship Id="rId38" Type="http://schemas.openxmlformats.org/officeDocument/2006/relationships/tags" Target="../tags/tag125.xml" /><Relationship Id="rId4" Type="http://schemas.openxmlformats.org/officeDocument/2006/relationships/tags" Target="../tags/tag92.xml" /><Relationship Id="rId5" Type="http://schemas.openxmlformats.org/officeDocument/2006/relationships/image" Target="../media/image3.png" /><Relationship Id="rId6" Type="http://schemas.openxmlformats.org/officeDocument/2006/relationships/tags" Target="../tags/tag93.xml" /><Relationship Id="rId7" Type="http://schemas.openxmlformats.org/officeDocument/2006/relationships/tags" Target="../tags/tag94.xml" /><Relationship Id="rId8" Type="http://schemas.openxmlformats.org/officeDocument/2006/relationships/tags" Target="../tags/tag95.xml" /><Relationship Id="rId9" Type="http://schemas.openxmlformats.org/officeDocument/2006/relationships/tags" Target="../tags/tag96.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131.xml" /><Relationship Id="rId11" Type="http://schemas.openxmlformats.org/officeDocument/2006/relationships/image" Target="../media/image6.png" /><Relationship Id="rId12" Type="http://schemas.openxmlformats.org/officeDocument/2006/relationships/image" Target="../media/image7.svg" /><Relationship Id="rId13" Type="http://schemas.openxmlformats.org/officeDocument/2006/relationships/tags" Target="../tags/tag132.xml" /><Relationship Id="rId14" Type="http://schemas.openxmlformats.org/officeDocument/2006/relationships/tags" Target="../tags/tag133.xml" /><Relationship Id="rId2" Type="http://schemas.openxmlformats.org/officeDocument/2006/relationships/notesSlide" Target="../notesSlides/notesSlide3.xml" /><Relationship Id="rId3" Type="http://schemas.openxmlformats.org/officeDocument/2006/relationships/image" Target="../media/image2.png" /><Relationship Id="rId4" Type="http://schemas.openxmlformats.org/officeDocument/2006/relationships/tags" Target="../tags/tag126.xml" /><Relationship Id="rId5" Type="http://schemas.openxmlformats.org/officeDocument/2006/relationships/image" Target="../media/image3.png" /><Relationship Id="rId6" Type="http://schemas.openxmlformats.org/officeDocument/2006/relationships/tags" Target="../tags/tag127.xml" /><Relationship Id="rId7" Type="http://schemas.openxmlformats.org/officeDocument/2006/relationships/tags" Target="../tags/tag128.xml" /><Relationship Id="rId8" Type="http://schemas.openxmlformats.org/officeDocument/2006/relationships/tags" Target="../tags/tag129.xml" /><Relationship Id="rId9" Type="http://schemas.openxmlformats.org/officeDocument/2006/relationships/tags" Target="../tags/tag130.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140.xml" /><Relationship Id="rId11" Type="http://schemas.openxmlformats.org/officeDocument/2006/relationships/tags" Target="../tags/tag141.xml" /><Relationship Id="rId12" Type="http://schemas.openxmlformats.org/officeDocument/2006/relationships/tags" Target="../tags/tag142.xml" /><Relationship Id="rId13" Type="http://schemas.openxmlformats.org/officeDocument/2006/relationships/tags" Target="../tags/tag143.xml" /><Relationship Id="rId14" Type="http://schemas.openxmlformats.org/officeDocument/2006/relationships/tags" Target="../tags/tag144.xml" /><Relationship Id="rId15" Type="http://schemas.openxmlformats.org/officeDocument/2006/relationships/tags" Target="../tags/tag145.xml" /><Relationship Id="rId16" Type="http://schemas.openxmlformats.org/officeDocument/2006/relationships/tags" Target="../tags/tag146.xml" /><Relationship Id="rId17" Type="http://schemas.openxmlformats.org/officeDocument/2006/relationships/tags" Target="../tags/tag147.xml" /><Relationship Id="rId18" Type="http://schemas.openxmlformats.org/officeDocument/2006/relationships/tags" Target="../tags/tag148.xml" /><Relationship Id="rId19" Type="http://schemas.openxmlformats.org/officeDocument/2006/relationships/tags" Target="../tags/tag149.xml" /><Relationship Id="rId2" Type="http://schemas.openxmlformats.org/officeDocument/2006/relationships/notesSlide" Target="../notesSlides/notesSlide4.xml" /><Relationship Id="rId20" Type="http://schemas.openxmlformats.org/officeDocument/2006/relationships/tags" Target="../tags/tag150.xml" /><Relationship Id="rId21" Type="http://schemas.openxmlformats.org/officeDocument/2006/relationships/tags" Target="../tags/tag151.xml" /><Relationship Id="rId22" Type="http://schemas.openxmlformats.org/officeDocument/2006/relationships/tags" Target="../tags/tag152.xml" /><Relationship Id="rId23" Type="http://schemas.openxmlformats.org/officeDocument/2006/relationships/tags" Target="../tags/tag153.xml" /><Relationship Id="rId24" Type="http://schemas.openxmlformats.org/officeDocument/2006/relationships/tags" Target="../tags/tag154.xml" /><Relationship Id="rId25" Type="http://schemas.openxmlformats.org/officeDocument/2006/relationships/tags" Target="../tags/tag155.xml" /><Relationship Id="rId26" Type="http://schemas.openxmlformats.org/officeDocument/2006/relationships/tags" Target="../tags/tag156.xml" /><Relationship Id="rId27" Type="http://schemas.openxmlformats.org/officeDocument/2006/relationships/tags" Target="../tags/tag157.xml" /><Relationship Id="rId28" Type="http://schemas.openxmlformats.org/officeDocument/2006/relationships/tags" Target="../tags/tag158.xml" /><Relationship Id="rId29" Type="http://schemas.openxmlformats.org/officeDocument/2006/relationships/tags" Target="../tags/tag159.xml" /><Relationship Id="rId3" Type="http://schemas.openxmlformats.org/officeDocument/2006/relationships/tags" Target="../tags/tag134.xml" /><Relationship Id="rId30" Type="http://schemas.openxmlformats.org/officeDocument/2006/relationships/tags" Target="../tags/tag160.xml" /><Relationship Id="rId31" Type="http://schemas.openxmlformats.org/officeDocument/2006/relationships/tags" Target="../tags/tag161.xml" /><Relationship Id="rId32" Type="http://schemas.openxmlformats.org/officeDocument/2006/relationships/tags" Target="../tags/tag162.xml" /><Relationship Id="rId33" Type="http://schemas.openxmlformats.org/officeDocument/2006/relationships/tags" Target="../tags/tag163.xml" /><Relationship Id="rId34" Type="http://schemas.openxmlformats.org/officeDocument/2006/relationships/tags" Target="../tags/tag164.xml" /><Relationship Id="rId35" Type="http://schemas.openxmlformats.org/officeDocument/2006/relationships/tags" Target="../tags/tag165.xml" /><Relationship Id="rId36" Type="http://schemas.openxmlformats.org/officeDocument/2006/relationships/tags" Target="../tags/tag166.xml" /><Relationship Id="rId37" Type="http://schemas.openxmlformats.org/officeDocument/2006/relationships/tags" Target="../tags/tag167.xml" /><Relationship Id="rId38" Type="http://schemas.openxmlformats.org/officeDocument/2006/relationships/tags" Target="../tags/tag168.xml" /><Relationship Id="rId39" Type="http://schemas.openxmlformats.org/officeDocument/2006/relationships/tags" Target="../tags/tag169.xml" /><Relationship Id="rId4" Type="http://schemas.openxmlformats.org/officeDocument/2006/relationships/tags" Target="../tags/tag135.xml" /><Relationship Id="rId40" Type="http://schemas.openxmlformats.org/officeDocument/2006/relationships/tags" Target="../tags/tag170.xml" /><Relationship Id="rId41" Type="http://schemas.openxmlformats.org/officeDocument/2006/relationships/tags" Target="../tags/tag171.xml" /><Relationship Id="rId42" Type="http://schemas.openxmlformats.org/officeDocument/2006/relationships/tags" Target="../tags/tag172.xml" /><Relationship Id="rId43" Type="http://schemas.openxmlformats.org/officeDocument/2006/relationships/tags" Target="../tags/tag173.xml" /><Relationship Id="rId44" Type="http://schemas.openxmlformats.org/officeDocument/2006/relationships/tags" Target="../tags/tag174.xml" /><Relationship Id="rId45" Type="http://schemas.openxmlformats.org/officeDocument/2006/relationships/tags" Target="../tags/tag175.xml" /><Relationship Id="rId46" Type="http://schemas.openxmlformats.org/officeDocument/2006/relationships/tags" Target="../tags/tag176.xml" /><Relationship Id="rId47" Type="http://schemas.openxmlformats.org/officeDocument/2006/relationships/tags" Target="../tags/tag177.xml" /><Relationship Id="rId5" Type="http://schemas.openxmlformats.org/officeDocument/2006/relationships/tags" Target="../tags/tag136.xml" /><Relationship Id="rId6" Type="http://schemas.openxmlformats.org/officeDocument/2006/relationships/tags" Target="../tags/tag137.xml" /><Relationship Id="rId7" Type="http://schemas.openxmlformats.org/officeDocument/2006/relationships/tags" Target="../tags/tag138.xml" /><Relationship Id="rId8" Type="http://schemas.openxmlformats.org/officeDocument/2006/relationships/tags" Target="../tags/tag139.xml" /><Relationship Id="rId9" Type="http://schemas.openxmlformats.org/officeDocument/2006/relationships/image" Target="../media/image8.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183.xml" /><Relationship Id="rId11" Type="http://schemas.openxmlformats.org/officeDocument/2006/relationships/image" Target="../media/image6.png" /><Relationship Id="rId12" Type="http://schemas.openxmlformats.org/officeDocument/2006/relationships/image" Target="../media/image7.svg" /><Relationship Id="rId13" Type="http://schemas.openxmlformats.org/officeDocument/2006/relationships/tags" Target="../tags/tag184.xml" /><Relationship Id="rId14" Type="http://schemas.openxmlformats.org/officeDocument/2006/relationships/tags" Target="../tags/tag185.xml" /><Relationship Id="rId2" Type="http://schemas.openxmlformats.org/officeDocument/2006/relationships/notesSlide" Target="../notesSlides/notesSlide5.xml" /><Relationship Id="rId3" Type="http://schemas.openxmlformats.org/officeDocument/2006/relationships/image" Target="../media/image2.png" /><Relationship Id="rId4" Type="http://schemas.openxmlformats.org/officeDocument/2006/relationships/tags" Target="../tags/tag178.xml" /><Relationship Id="rId5" Type="http://schemas.openxmlformats.org/officeDocument/2006/relationships/image" Target="../media/image3.png" /><Relationship Id="rId6" Type="http://schemas.openxmlformats.org/officeDocument/2006/relationships/tags" Target="../tags/tag179.xml" /><Relationship Id="rId7" Type="http://schemas.openxmlformats.org/officeDocument/2006/relationships/tags" Target="../tags/tag180.xml" /><Relationship Id="rId8" Type="http://schemas.openxmlformats.org/officeDocument/2006/relationships/tags" Target="../tags/tag181.xml" /><Relationship Id="rId9" Type="http://schemas.openxmlformats.org/officeDocument/2006/relationships/tags" Target="../tags/tag18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190.xml" /><Relationship Id="rId11" Type="http://schemas.openxmlformats.org/officeDocument/2006/relationships/tags" Target="../tags/tag191.xml" /><Relationship Id="rId12" Type="http://schemas.openxmlformats.org/officeDocument/2006/relationships/tags" Target="../tags/tag192.xml" /><Relationship Id="rId2" Type="http://schemas.openxmlformats.org/officeDocument/2006/relationships/notesSlide" Target="../notesSlides/notesSlide6.xml" /><Relationship Id="rId3" Type="http://schemas.openxmlformats.org/officeDocument/2006/relationships/image" Target="../media/image9.png" /><Relationship Id="rId4" Type="http://schemas.openxmlformats.org/officeDocument/2006/relationships/tags" Target="../tags/tag186.xml" /><Relationship Id="rId5" Type="http://schemas.openxmlformats.org/officeDocument/2006/relationships/tags" Target="../tags/tag187.xml" /><Relationship Id="rId6" Type="http://schemas.openxmlformats.org/officeDocument/2006/relationships/image" Target="../media/image10.png" /><Relationship Id="rId7" Type="http://schemas.openxmlformats.org/officeDocument/2006/relationships/tags" Target="../tags/tag188.xml" /><Relationship Id="rId8" Type="http://schemas.openxmlformats.org/officeDocument/2006/relationships/image" Target="../media/image11.png" /><Relationship Id="rId9" Type="http://schemas.openxmlformats.org/officeDocument/2006/relationships/tags" Target="../tags/tag189.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197.xml" /><Relationship Id="rId11" Type="http://schemas.openxmlformats.org/officeDocument/2006/relationships/tags" Target="../tags/tag198.xml" /><Relationship Id="rId12" Type="http://schemas.openxmlformats.org/officeDocument/2006/relationships/tags" Target="../tags/tag199.xml" /><Relationship Id="rId2" Type="http://schemas.openxmlformats.org/officeDocument/2006/relationships/notesSlide" Target="../notesSlides/notesSlide7.xml" /><Relationship Id="rId3" Type="http://schemas.openxmlformats.org/officeDocument/2006/relationships/image" Target="../media/image9.png" /><Relationship Id="rId4" Type="http://schemas.openxmlformats.org/officeDocument/2006/relationships/tags" Target="../tags/tag193.xml" /><Relationship Id="rId5" Type="http://schemas.openxmlformats.org/officeDocument/2006/relationships/tags" Target="../tags/tag194.xml" /><Relationship Id="rId6" Type="http://schemas.openxmlformats.org/officeDocument/2006/relationships/image" Target="../media/image10.png" /><Relationship Id="rId7" Type="http://schemas.openxmlformats.org/officeDocument/2006/relationships/tags" Target="../tags/tag195.xml" /><Relationship Id="rId8" Type="http://schemas.openxmlformats.org/officeDocument/2006/relationships/image" Target="../media/image11.png" /><Relationship Id="rId9" Type="http://schemas.openxmlformats.org/officeDocument/2006/relationships/tags" Target="../tags/tag196.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05.xml" /><Relationship Id="rId11" Type="http://schemas.openxmlformats.org/officeDocument/2006/relationships/image" Target="../media/image6.png" /><Relationship Id="rId12" Type="http://schemas.openxmlformats.org/officeDocument/2006/relationships/image" Target="../media/image7.svg" /><Relationship Id="rId13" Type="http://schemas.openxmlformats.org/officeDocument/2006/relationships/tags" Target="../tags/tag206.xml" /><Relationship Id="rId14" Type="http://schemas.openxmlformats.org/officeDocument/2006/relationships/tags" Target="../tags/tag207.xml" /><Relationship Id="rId2" Type="http://schemas.openxmlformats.org/officeDocument/2006/relationships/notesSlide" Target="../notesSlides/notesSlide8.xml" /><Relationship Id="rId3" Type="http://schemas.openxmlformats.org/officeDocument/2006/relationships/image" Target="../media/image2.png" /><Relationship Id="rId4" Type="http://schemas.openxmlformats.org/officeDocument/2006/relationships/tags" Target="../tags/tag200.xml" /><Relationship Id="rId5" Type="http://schemas.openxmlformats.org/officeDocument/2006/relationships/image" Target="../media/image3.png" /><Relationship Id="rId6" Type="http://schemas.openxmlformats.org/officeDocument/2006/relationships/tags" Target="../tags/tag201.xml" /><Relationship Id="rId7" Type="http://schemas.openxmlformats.org/officeDocument/2006/relationships/tags" Target="../tags/tag202.xml" /><Relationship Id="rId8" Type="http://schemas.openxmlformats.org/officeDocument/2006/relationships/tags" Target="../tags/tag203.xml" /><Relationship Id="rId9" Type="http://schemas.openxmlformats.org/officeDocument/2006/relationships/tags" Target="../tags/tag204.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12.xml" /><Relationship Id="rId2" Type="http://schemas.openxmlformats.org/officeDocument/2006/relationships/notesSlide" Target="../notesSlides/notesSlide9.xml" /><Relationship Id="rId3" Type="http://schemas.openxmlformats.org/officeDocument/2006/relationships/image" Target="../media/image2.png" /><Relationship Id="rId4" Type="http://schemas.openxmlformats.org/officeDocument/2006/relationships/tags" Target="../tags/tag208.xml" /><Relationship Id="rId5" Type="http://schemas.openxmlformats.org/officeDocument/2006/relationships/image" Target="../media/image3.png" /><Relationship Id="rId6" Type="http://schemas.openxmlformats.org/officeDocument/2006/relationships/tags" Target="../tags/tag209.xml" /><Relationship Id="rId7" Type="http://schemas.openxmlformats.org/officeDocument/2006/relationships/tags" Target="../tags/tag210.xml" /><Relationship Id="rId8" Type="http://schemas.openxmlformats.org/officeDocument/2006/relationships/tags" Target="../tags/tag211.xml" /><Relationship Id="rId9" Type="http://schemas.openxmlformats.org/officeDocument/2006/relationships/image" Target="../media/image1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17.xml" /><Relationship Id="rId2" Type="http://schemas.openxmlformats.org/officeDocument/2006/relationships/notesSlide" Target="../notesSlides/notesSlide10.xml" /><Relationship Id="rId3" Type="http://schemas.openxmlformats.org/officeDocument/2006/relationships/image" Target="../media/image2.png" /><Relationship Id="rId4" Type="http://schemas.openxmlformats.org/officeDocument/2006/relationships/tags" Target="../tags/tag213.xml" /><Relationship Id="rId5" Type="http://schemas.openxmlformats.org/officeDocument/2006/relationships/image" Target="../media/image3.png" /><Relationship Id="rId6" Type="http://schemas.openxmlformats.org/officeDocument/2006/relationships/tags" Target="../tags/tag214.xml" /><Relationship Id="rId7" Type="http://schemas.openxmlformats.org/officeDocument/2006/relationships/tags" Target="../tags/tag215.xml" /><Relationship Id="rId8" Type="http://schemas.openxmlformats.org/officeDocument/2006/relationships/tags" Target="../tags/tag216.xml" /><Relationship Id="rId9" Type="http://schemas.openxmlformats.org/officeDocument/2006/relationships/image" Target="../media/image1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22.xml" /><Relationship Id="rId2" Type="http://schemas.openxmlformats.org/officeDocument/2006/relationships/notesSlide" Target="../notesSlides/notesSlide11.xml" /><Relationship Id="rId3" Type="http://schemas.openxmlformats.org/officeDocument/2006/relationships/image" Target="../media/image2.png" /><Relationship Id="rId4" Type="http://schemas.openxmlformats.org/officeDocument/2006/relationships/tags" Target="../tags/tag218.xml" /><Relationship Id="rId5" Type="http://schemas.openxmlformats.org/officeDocument/2006/relationships/image" Target="../media/image3.png" /><Relationship Id="rId6" Type="http://schemas.openxmlformats.org/officeDocument/2006/relationships/tags" Target="../tags/tag219.xml" /><Relationship Id="rId7" Type="http://schemas.openxmlformats.org/officeDocument/2006/relationships/tags" Target="../tags/tag220.xml" /><Relationship Id="rId8" Type="http://schemas.openxmlformats.org/officeDocument/2006/relationships/tags" Target="../tags/tag221.xml" /><Relationship Id="rId9" Type="http://schemas.openxmlformats.org/officeDocument/2006/relationships/image" Target="../media/image1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27.xml" /><Relationship Id="rId2" Type="http://schemas.openxmlformats.org/officeDocument/2006/relationships/notesSlide" Target="../notesSlides/notesSlide12.xml" /><Relationship Id="rId3" Type="http://schemas.openxmlformats.org/officeDocument/2006/relationships/image" Target="../media/image2.png" /><Relationship Id="rId4" Type="http://schemas.openxmlformats.org/officeDocument/2006/relationships/tags" Target="../tags/tag223.xml" /><Relationship Id="rId5" Type="http://schemas.openxmlformats.org/officeDocument/2006/relationships/image" Target="../media/image3.png" /><Relationship Id="rId6" Type="http://schemas.openxmlformats.org/officeDocument/2006/relationships/tags" Target="../tags/tag224.xml" /><Relationship Id="rId7" Type="http://schemas.openxmlformats.org/officeDocument/2006/relationships/tags" Target="../tags/tag225.xml" /><Relationship Id="rId8" Type="http://schemas.openxmlformats.org/officeDocument/2006/relationships/tags" Target="../tags/tag226.xml" /><Relationship Id="rId9" Type="http://schemas.openxmlformats.org/officeDocument/2006/relationships/image" Target="../media/image1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32.xml" /><Relationship Id="rId2" Type="http://schemas.openxmlformats.org/officeDocument/2006/relationships/notesSlide" Target="../notesSlides/notesSlide13.xml" /><Relationship Id="rId3" Type="http://schemas.openxmlformats.org/officeDocument/2006/relationships/image" Target="../media/image2.png" /><Relationship Id="rId4" Type="http://schemas.openxmlformats.org/officeDocument/2006/relationships/tags" Target="../tags/tag228.xml" /><Relationship Id="rId5" Type="http://schemas.openxmlformats.org/officeDocument/2006/relationships/image" Target="../media/image3.png" /><Relationship Id="rId6" Type="http://schemas.openxmlformats.org/officeDocument/2006/relationships/tags" Target="../tags/tag229.xml" /><Relationship Id="rId7" Type="http://schemas.openxmlformats.org/officeDocument/2006/relationships/tags" Target="../tags/tag230.xml" /><Relationship Id="rId8" Type="http://schemas.openxmlformats.org/officeDocument/2006/relationships/tags" Target="../tags/tag231.xml" /><Relationship Id="rId9" Type="http://schemas.openxmlformats.org/officeDocument/2006/relationships/image" Target="../media/image1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37.xml" /><Relationship Id="rId2" Type="http://schemas.openxmlformats.org/officeDocument/2006/relationships/notesSlide" Target="../notesSlides/notesSlide14.xml" /><Relationship Id="rId3" Type="http://schemas.openxmlformats.org/officeDocument/2006/relationships/image" Target="../media/image2.png" /><Relationship Id="rId4" Type="http://schemas.openxmlformats.org/officeDocument/2006/relationships/tags" Target="../tags/tag233.xml" /><Relationship Id="rId5" Type="http://schemas.openxmlformats.org/officeDocument/2006/relationships/image" Target="../media/image3.png" /><Relationship Id="rId6" Type="http://schemas.openxmlformats.org/officeDocument/2006/relationships/tags" Target="../tags/tag234.xml" /><Relationship Id="rId7" Type="http://schemas.openxmlformats.org/officeDocument/2006/relationships/tags" Target="../tags/tag235.xml" /><Relationship Id="rId8" Type="http://schemas.openxmlformats.org/officeDocument/2006/relationships/tags" Target="../tags/tag236.xml" /><Relationship Id="rId9" Type="http://schemas.openxmlformats.org/officeDocument/2006/relationships/image" Target="../media/image1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42.xml" /><Relationship Id="rId2" Type="http://schemas.openxmlformats.org/officeDocument/2006/relationships/notesSlide" Target="../notesSlides/notesSlide15.xml" /><Relationship Id="rId3" Type="http://schemas.openxmlformats.org/officeDocument/2006/relationships/image" Target="../media/image2.png" /><Relationship Id="rId4" Type="http://schemas.openxmlformats.org/officeDocument/2006/relationships/tags" Target="../tags/tag238.xml" /><Relationship Id="rId5" Type="http://schemas.openxmlformats.org/officeDocument/2006/relationships/image" Target="../media/image3.png" /><Relationship Id="rId6" Type="http://schemas.openxmlformats.org/officeDocument/2006/relationships/tags" Target="../tags/tag239.xml" /><Relationship Id="rId7" Type="http://schemas.openxmlformats.org/officeDocument/2006/relationships/tags" Target="../tags/tag240.xml" /><Relationship Id="rId8" Type="http://schemas.openxmlformats.org/officeDocument/2006/relationships/tags" Target="../tags/tag241.xml" /><Relationship Id="rId9" Type="http://schemas.openxmlformats.org/officeDocument/2006/relationships/image" Target="../media/image1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48.xml" /><Relationship Id="rId11" Type="http://schemas.openxmlformats.org/officeDocument/2006/relationships/image" Target="../media/image6.png" /><Relationship Id="rId12" Type="http://schemas.openxmlformats.org/officeDocument/2006/relationships/image" Target="../media/image7.svg" /><Relationship Id="rId13" Type="http://schemas.openxmlformats.org/officeDocument/2006/relationships/tags" Target="../tags/tag249.xml" /><Relationship Id="rId14" Type="http://schemas.openxmlformats.org/officeDocument/2006/relationships/tags" Target="../tags/tag250.xml" /><Relationship Id="rId2" Type="http://schemas.openxmlformats.org/officeDocument/2006/relationships/notesSlide" Target="../notesSlides/notesSlide16.xml" /><Relationship Id="rId3" Type="http://schemas.openxmlformats.org/officeDocument/2006/relationships/image" Target="../media/image2.png" /><Relationship Id="rId4" Type="http://schemas.openxmlformats.org/officeDocument/2006/relationships/tags" Target="../tags/tag243.xml" /><Relationship Id="rId5" Type="http://schemas.openxmlformats.org/officeDocument/2006/relationships/image" Target="../media/image3.png" /><Relationship Id="rId6" Type="http://schemas.openxmlformats.org/officeDocument/2006/relationships/tags" Target="../tags/tag244.xml" /><Relationship Id="rId7" Type="http://schemas.openxmlformats.org/officeDocument/2006/relationships/tags" Target="../tags/tag245.xml" /><Relationship Id="rId8" Type="http://schemas.openxmlformats.org/officeDocument/2006/relationships/tags" Target="../tags/tag246.xml" /><Relationship Id="rId9" Type="http://schemas.openxmlformats.org/officeDocument/2006/relationships/tags" Target="../tags/tag247.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47102143026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cxnSp>
        <p:nvCxnSpPr>
          <p:cNvPr id="10" name="直接连接符 9"/>
          <p:cNvCxnSpPr/>
          <p:nvPr>
            <p:custDataLst>
              <p:tags r:id="rId3"/>
            </p:custDataLst>
          </p:nvPr>
        </p:nvCxnSpPr>
        <p:spPr>
          <a:xfrm flipH="1">
            <a:off x="6299269" y="4757465"/>
            <a:ext cx="4825366" cy="0"/>
          </a:xfrm>
          <a:prstGeom prst="line">
            <a:avLst/>
          </a:prstGeom>
          <a:ln>
            <a:solidFill>
              <a:schemeClr val="dk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 name="标题 5"/>
          <p:cNvSpPr/>
          <p:nvPr>
            <p:ph type="ctrTitle" idx="2"/>
            <p:custDataLst>
              <p:tags r:id="rId4"/>
            </p:custDataLst>
          </p:nvPr>
        </p:nvSpPr>
        <p:spPr>
          <a:xfrm>
            <a:off x="841375" y="1285875"/>
            <a:ext cx="11190605" cy="1064260"/>
          </a:xfrm>
        </p:spPr>
        <p:txBody>
          <a:bodyPr/>
          <a:lstStyle/>
          <a:p>
            <a:pPr marL="0" indent="0" algn="ctr">
              <a:lnSpc>
                <a:spcPct val="100000"/>
              </a:lnSpc>
              <a:spcBef>
                <a:spcPct val="0"/>
              </a:spcBef>
              <a:spcAft>
                <a:spcPct val="0"/>
              </a:spcAft>
              <a:buSzTx/>
              <a:buNone/>
            </a:pPr>
            <a:r>
              <a:rPr lang="zh-CN" altLang="en-US" sz="4800">
                <a:solidFill>
                  <a:srgbClr val="FFFF00"/>
                </a:solidFill>
                <a:latin typeface="仿宋" panose="02010609060101010101" charset="-122"/>
                <a:ea typeface="微软雅黑"/>
                <a:cs typeface="+mj-ea"/>
              </a:rPr>
              <a:t>微纳加工及在纳米材料与器件研究中的应用</a:t>
            </a:r>
            <a:endParaRPr lang="zh-CN" altLang="en-US" sz="4800">
              <a:solidFill>
                <a:srgbClr val="FFFF00"/>
              </a:solidFill>
              <a:latin typeface="仿宋" panose="02010609060101010101" charset="-122"/>
              <a:ea typeface="微软雅黑"/>
              <a:cs typeface="+mj-ea"/>
            </a:endParaRPr>
          </a:p>
        </p:txBody>
      </p:sp>
      <p:sp>
        <p:nvSpPr>
          <p:cNvPr id="7" name="副标题 6"/>
          <p:cNvSpPr/>
          <p:nvPr>
            <p:ph type="subTitle" idx="3"/>
          </p:nvPr>
        </p:nvSpPr>
        <p:spPr>
          <a:xfrm>
            <a:off x="2437130" y="3092450"/>
            <a:ext cx="7999095" cy="370205"/>
          </a:xfrm>
        </p:spPr>
        <p:txBody>
          <a:bodyPr>
            <a:noAutofit/>
          </a:bodyPr>
          <a:lstStyle/>
          <a:p>
            <a:pPr algn="ctr"/>
            <a:r>
              <a:rPr lang="zh-CN" altLang="en-US" sz="2400">
                <a:solidFill>
                  <a:srgbClr val="FFFF00"/>
                </a:solidFill>
                <a:latin typeface="仿宋" panose="02010609060101010101" charset="-122"/>
                <a:ea typeface="微软雅黑"/>
              </a:rPr>
              <a:t>读书笔记</a:t>
            </a:r>
            <a:endParaRPr lang="zh-CN" altLang="en-US" sz="2400">
              <a:solidFill>
                <a:srgbClr val="FFFF00"/>
              </a:solidFill>
              <a:latin typeface="仿宋" panose="02010609060101010101" charset="-122"/>
              <a:ea typeface="微软雅黑"/>
            </a:endParaRPr>
          </a:p>
        </p:txBody>
      </p:sp>
    </p:spTree>
    <p:custDataLst>
      <p:tags r:id="rId5"/>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5" name="图片 4"/>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0" name="图片 9"/>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4" name="圆角矩形 3"/>
          <p:cNvSpPr/>
          <p:nvPr>
            <p:custDataLst>
              <p:tags r:id="rId7"/>
            </p:custDataLst>
          </p:nvPr>
        </p:nvSpPr>
        <p:spPr>
          <a:xfrm>
            <a:off x="1718800" y="1563700"/>
            <a:ext cx="3755384" cy="1070212"/>
          </a:xfrm>
          <a:prstGeom prst="roundRect">
            <a:avLst>
              <a:gd name="adj" fmla="val 50000"/>
            </a:avLst>
          </a:prstGeom>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0" name="椭圆 29"/>
          <p:cNvSpPr/>
          <p:nvPr>
            <p:custDataLst>
              <p:tags r:id="rId8"/>
            </p:custDataLst>
          </p:nvPr>
        </p:nvSpPr>
        <p:spPr>
          <a:xfrm>
            <a:off x="1410270" y="1487170"/>
            <a:ext cx="1213630" cy="1213630"/>
          </a:xfrm>
          <a:prstGeom prst="ellipse">
            <a:avLst/>
          </a:prstGeom>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椭圆 8"/>
          <p:cNvSpPr/>
          <p:nvPr>
            <p:custDataLst>
              <p:tags r:id="rId9"/>
            </p:custDataLst>
          </p:nvPr>
        </p:nvSpPr>
        <p:spPr>
          <a:xfrm>
            <a:off x="1493429" y="1572136"/>
            <a:ext cx="1046108" cy="1046108"/>
          </a:xfrm>
          <a:prstGeom prst="ellipse">
            <a:avLst/>
          </a:prstGeom>
          <a:solidFill>
            <a:srgbClr val="FFFFFF"/>
          </a:solidFill>
          <a:ln>
            <a:noFill/>
          </a:ln>
          <a:effectLst>
            <a:outerShdw blurRad="63500" sx="102000" sy="102000" algn="ctr" rotWithShape="0">
              <a:srgbClr val="FFFFFF">
                <a:lumMod val="65000"/>
                <a:alpha val="40000"/>
              </a:srgbClr>
            </a:outerShdw>
          </a:effectLst>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文本框 32"/>
          <p:cNvSpPr txBox="1"/>
          <p:nvPr>
            <p:custDataLst>
              <p:tags r:id="rId10"/>
            </p:custDataLst>
          </p:nvPr>
        </p:nvSpPr>
        <p:spPr>
          <a:xfrm>
            <a:off x="1410335" y="1818005"/>
            <a:ext cx="1126490" cy="572135"/>
          </a:xfrm>
          <a:prstGeom prst="rect">
            <a:avLst/>
          </a:prstGeom>
          <a:noFill/>
        </p:spPr>
        <p:txBody>
          <a:bodyPr wrap="square" bIns="0" rtlCol="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600" spc="300">
                <a:solidFill>
                  <a:srgbClr val="6096E6">
                    <a:lumMod val="50000"/>
                  </a:srgbClr>
                </a:solidFill>
                <a:uFillTx/>
                <a:latin typeface="思源黑体 CN Bold" panose="020b0800000000000000" pitchFamily="34" charset="-122"/>
                <a:ea typeface="思源黑体 CN Bold" panose="020b0800000000000000" pitchFamily="34" charset="-122"/>
              </a:rPr>
              <a:t>01</a:t>
            </a:r>
            <a:endParaRPr lang="en-US" altLang="zh-CN" sz="3600" spc="300">
              <a:solidFill>
                <a:srgbClr val="6096E6">
                  <a:lumMod val="50000"/>
                </a:srgbClr>
              </a:solidFill>
              <a:uFillTx/>
              <a:latin typeface="思源黑体 CN Bold" panose="020b0800000000000000" pitchFamily="34" charset="-122"/>
              <a:ea typeface="思源黑体 CN Bold" panose="020b0800000000000000" pitchFamily="34" charset="-122"/>
            </a:endParaRPr>
          </a:p>
        </p:txBody>
      </p:sp>
      <p:sp>
        <p:nvSpPr>
          <p:cNvPr id="68" name="文本框 67"/>
          <p:cNvSpPr txBox="1"/>
          <p:nvPr>
            <p:custDataLst>
              <p:tags r:id="rId11"/>
            </p:custDataLst>
          </p:nvPr>
        </p:nvSpPr>
        <p:spPr>
          <a:xfrm>
            <a:off x="2539365" y="1568450"/>
            <a:ext cx="2933065" cy="1070610"/>
          </a:xfrm>
          <a:prstGeom prst="rect">
            <a:avLst/>
          </a:prstGeom>
          <a:noFill/>
        </p:spPr>
        <p:txBody>
          <a:bodyPr wrap="square"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spc="300">
                <a:solidFill>
                  <a:srgbClr val="FFFFFF"/>
                </a:solidFill>
                <a:uFillTx/>
                <a:latin typeface="仿宋" panose="02010609060101010101" charset="-122"/>
                <a:ea typeface="微软雅黑"/>
              </a:rPr>
              <a:t>思维导图</a:t>
            </a:r>
            <a:endParaRPr lang="zh-CN" altLang="en-US" sz="2000" spc="300">
              <a:solidFill>
                <a:srgbClr val="FFFFFF"/>
              </a:solidFill>
              <a:uFillTx/>
              <a:latin typeface="仿宋" panose="02010609060101010101" charset="-122"/>
              <a:ea typeface="微软雅黑"/>
            </a:endParaRPr>
          </a:p>
        </p:txBody>
      </p:sp>
      <p:sp>
        <p:nvSpPr>
          <p:cNvPr id="35" name="圆角矩形 34"/>
          <p:cNvSpPr/>
          <p:nvPr>
            <p:custDataLst>
              <p:tags r:id="rId12"/>
            </p:custDataLst>
          </p:nvPr>
        </p:nvSpPr>
        <p:spPr>
          <a:xfrm>
            <a:off x="1718197" y="3163595"/>
            <a:ext cx="3755384" cy="1070212"/>
          </a:xfrm>
          <a:prstGeom prst="roundRect">
            <a:avLst>
              <a:gd name="adj" fmla="val 50000"/>
            </a:avLst>
          </a:prstGeom>
          <a:solidFill>
            <a:srgbClr val="58B6E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6" name="椭圆 35"/>
          <p:cNvSpPr/>
          <p:nvPr>
            <p:custDataLst>
              <p:tags r:id="rId13"/>
            </p:custDataLst>
          </p:nvPr>
        </p:nvSpPr>
        <p:spPr>
          <a:xfrm>
            <a:off x="1409668" y="3087065"/>
            <a:ext cx="1213630" cy="1213630"/>
          </a:xfrm>
          <a:prstGeom prst="ellipse">
            <a:avLst/>
          </a:prstGeom>
          <a:solidFill>
            <a:srgbClr val="58B6E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2" name="椭圆 1"/>
          <p:cNvSpPr/>
          <p:nvPr>
            <p:custDataLst>
              <p:tags r:id="rId14"/>
            </p:custDataLst>
          </p:nvPr>
        </p:nvSpPr>
        <p:spPr>
          <a:xfrm>
            <a:off x="1492826" y="3172031"/>
            <a:ext cx="1046108" cy="1046108"/>
          </a:xfrm>
          <a:prstGeom prst="ellipse">
            <a:avLst/>
          </a:prstGeom>
          <a:solidFill>
            <a:srgbClr val="FFFFFF"/>
          </a:solidFill>
          <a:ln>
            <a:noFill/>
          </a:ln>
          <a:effectLst>
            <a:outerShdw blurRad="63500" sx="102000" sy="102000" algn="ctr" rotWithShape="0">
              <a:srgbClr val="FFFFFF">
                <a:lumMod val="65000"/>
                <a:alpha val="40000"/>
              </a:srgbClr>
            </a:outerShdw>
          </a:effectLst>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9" name="文本框 58"/>
          <p:cNvSpPr txBox="1"/>
          <p:nvPr>
            <p:custDataLst>
              <p:tags r:id="rId15"/>
            </p:custDataLst>
          </p:nvPr>
        </p:nvSpPr>
        <p:spPr>
          <a:xfrm>
            <a:off x="2538730" y="3180715"/>
            <a:ext cx="2934970" cy="1083310"/>
          </a:xfrm>
          <a:prstGeom prst="rect">
            <a:avLst/>
          </a:prstGeom>
          <a:noFill/>
        </p:spPr>
        <p:txBody>
          <a:bodyPr wrap="square"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spc="300">
                <a:solidFill>
                  <a:srgbClr val="FFFFFF"/>
                </a:solidFill>
                <a:uFillTx/>
                <a:latin typeface="仿宋" panose="02010609060101010101" charset="-122"/>
                <a:ea typeface="微软雅黑"/>
              </a:rPr>
              <a:t>精彩摘录</a:t>
            </a:r>
            <a:endParaRPr lang="zh-CN" altLang="en-US" sz="2000" spc="300">
              <a:solidFill>
                <a:srgbClr val="FFFFFF"/>
              </a:solidFill>
              <a:uFillTx/>
              <a:latin typeface="仿宋" panose="02010609060101010101" charset="-122"/>
              <a:ea typeface="微软雅黑"/>
            </a:endParaRPr>
          </a:p>
        </p:txBody>
      </p:sp>
      <p:sp>
        <p:nvSpPr>
          <p:cNvPr id="60" name="圆角矩形 59"/>
          <p:cNvSpPr/>
          <p:nvPr>
            <p:custDataLst>
              <p:tags r:id="rId16"/>
            </p:custDataLst>
          </p:nvPr>
        </p:nvSpPr>
        <p:spPr>
          <a:xfrm>
            <a:off x="1717595" y="4820134"/>
            <a:ext cx="3755384" cy="1070212"/>
          </a:xfrm>
          <a:prstGeom prst="roundRect">
            <a:avLst>
              <a:gd name="adj" fmla="val 50000"/>
            </a:avLst>
          </a:prstGeom>
          <a:solidFill>
            <a:srgbClr val="56CA9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1" name="椭圆 60"/>
          <p:cNvSpPr/>
          <p:nvPr>
            <p:custDataLst>
              <p:tags r:id="rId17"/>
            </p:custDataLst>
          </p:nvPr>
        </p:nvSpPr>
        <p:spPr>
          <a:xfrm>
            <a:off x="1409065" y="4743604"/>
            <a:ext cx="1213630" cy="1213630"/>
          </a:xfrm>
          <a:prstGeom prst="ellipse">
            <a:avLst/>
          </a:prstGeom>
          <a:solidFill>
            <a:srgbClr val="56CA9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2" name="椭圆 61"/>
          <p:cNvSpPr/>
          <p:nvPr>
            <p:custDataLst>
              <p:tags r:id="rId18"/>
            </p:custDataLst>
          </p:nvPr>
        </p:nvSpPr>
        <p:spPr>
          <a:xfrm>
            <a:off x="1492223" y="4828570"/>
            <a:ext cx="1046108" cy="1046108"/>
          </a:xfrm>
          <a:prstGeom prst="ellipse">
            <a:avLst/>
          </a:prstGeom>
          <a:solidFill>
            <a:srgbClr val="FFFFFF"/>
          </a:solidFill>
          <a:ln>
            <a:noFill/>
          </a:ln>
          <a:effectLst>
            <a:outerShdw blurRad="63500" sx="102000" sy="102000" algn="ctr" rotWithShape="0">
              <a:srgbClr val="FFFFFF">
                <a:lumMod val="65000"/>
                <a:alpha val="40000"/>
              </a:srgbClr>
            </a:outerShdw>
          </a:effectLst>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7" name="文本框 66"/>
          <p:cNvSpPr txBox="1"/>
          <p:nvPr>
            <p:custDataLst>
              <p:tags r:id="rId19"/>
            </p:custDataLst>
          </p:nvPr>
        </p:nvSpPr>
        <p:spPr>
          <a:xfrm>
            <a:off x="2538095" y="4810760"/>
            <a:ext cx="2934970" cy="1067435"/>
          </a:xfrm>
          <a:prstGeom prst="rect">
            <a:avLst/>
          </a:prstGeom>
          <a:noFill/>
        </p:spPr>
        <p:txBody>
          <a:bodyPr wrap="square"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spc="300">
                <a:solidFill>
                  <a:srgbClr val="FFFFFF"/>
                </a:solidFill>
                <a:uFillTx/>
                <a:latin typeface="仿宋" panose="02010609060101010101" charset="-122"/>
                <a:ea typeface="微软雅黑"/>
              </a:rPr>
              <a:t>目录分析</a:t>
            </a:r>
            <a:endParaRPr lang="zh-CN" altLang="en-US" sz="2000" spc="300">
              <a:solidFill>
                <a:srgbClr val="FFFFFF"/>
              </a:solidFill>
              <a:uFillTx/>
              <a:latin typeface="仿宋" panose="02010609060101010101" charset="-122"/>
              <a:ea typeface="微软雅黑"/>
            </a:endParaRPr>
          </a:p>
        </p:txBody>
      </p:sp>
      <p:sp>
        <p:nvSpPr>
          <p:cNvPr id="69" name="圆角矩形 68"/>
          <p:cNvSpPr/>
          <p:nvPr>
            <p:custDataLst>
              <p:tags r:id="rId20"/>
            </p:custDataLst>
          </p:nvPr>
        </p:nvSpPr>
        <p:spPr>
          <a:xfrm>
            <a:off x="6911981" y="1572136"/>
            <a:ext cx="3755384" cy="1070212"/>
          </a:xfrm>
          <a:prstGeom prst="roundRect">
            <a:avLst>
              <a:gd name="adj" fmla="val 50000"/>
            </a:avLst>
          </a:prstGeom>
          <a:solidFill>
            <a:srgbClr val="FFBA5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0" name="椭圆 69"/>
          <p:cNvSpPr/>
          <p:nvPr>
            <p:custDataLst>
              <p:tags r:id="rId21"/>
            </p:custDataLst>
          </p:nvPr>
        </p:nvSpPr>
        <p:spPr>
          <a:xfrm>
            <a:off x="6603451" y="1495606"/>
            <a:ext cx="1213630" cy="1213630"/>
          </a:xfrm>
          <a:prstGeom prst="ellipse">
            <a:avLst/>
          </a:prstGeom>
          <a:solidFill>
            <a:srgbClr val="FFBA5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1" name="椭圆 70"/>
          <p:cNvSpPr/>
          <p:nvPr>
            <p:custDataLst>
              <p:tags r:id="rId22"/>
            </p:custDataLst>
          </p:nvPr>
        </p:nvSpPr>
        <p:spPr>
          <a:xfrm>
            <a:off x="6686609" y="1580573"/>
            <a:ext cx="1046108" cy="1046108"/>
          </a:xfrm>
          <a:prstGeom prst="ellipse">
            <a:avLst/>
          </a:prstGeom>
          <a:solidFill>
            <a:srgbClr val="FFFFFF"/>
          </a:solidFill>
          <a:ln>
            <a:noFill/>
          </a:ln>
          <a:effectLst>
            <a:outerShdw blurRad="63500" sx="102000" sy="102000" algn="ctr" rotWithShape="0">
              <a:srgbClr val="FFFFFF">
                <a:lumMod val="65000"/>
                <a:alpha val="40000"/>
              </a:srgbClr>
            </a:outerShdw>
          </a:effectLst>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5" name="文本框 74"/>
          <p:cNvSpPr txBox="1"/>
          <p:nvPr>
            <p:custDataLst>
              <p:tags r:id="rId23"/>
            </p:custDataLst>
          </p:nvPr>
        </p:nvSpPr>
        <p:spPr>
          <a:xfrm>
            <a:off x="7733030" y="1534160"/>
            <a:ext cx="2933065" cy="1120775"/>
          </a:xfrm>
          <a:prstGeom prst="rect">
            <a:avLst/>
          </a:prstGeom>
          <a:noFill/>
        </p:spPr>
        <p:txBody>
          <a:bodyPr wrap="square"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spc="300">
                <a:solidFill>
                  <a:srgbClr val="FFFFFF"/>
                </a:solidFill>
                <a:uFillTx/>
                <a:latin typeface="仿宋" panose="02010609060101010101" charset="-122"/>
                <a:ea typeface="微软雅黑"/>
              </a:rPr>
              <a:t>内容摘要</a:t>
            </a:r>
            <a:endParaRPr lang="zh-CN" altLang="en-US" sz="2000" spc="300">
              <a:solidFill>
                <a:srgbClr val="FFFFFF"/>
              </a:solidFill>
              <a:uFillTx/>
              <a:latin typeface="仿宋" panose="02010609060101010101" charset="-122"/>
              <a:ea typeface="微软雅黑"/>
            </a:endParaRPr>
          </a:p>
        </p:txBody>
      </p:sp>
      <p:sp>
        <p:nvSpPr>
          <p:cNvPr id="76" name="圆角矩形 75"/>
          <p:cNvSpPr/>
          <p:nvPr>
            <p:custDataLst>
              <p:tags r:id="rId24"/>
            </p:custDataLst>
          </p:nvPr>
        </p:nvSpPr>
        <p:spPr>
          <a:xfrm>
            <a:off x="6911378" y="3172031"/>
            <a:ext cx="3755384" cy="1070212"/>
          </a:xfrm>
          <a:prstGeom prst="roundRect">
            <a:avLst>
              <a:gd name="adj" fmla="val 50000"/>
            </a:avLst>
          </a:prstGeom>
          <a:solidFill>
            <a:srgbClr val="F18870"/>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7" name="椭圆 76"/>
          <p:cNvSpPr/>
          <p:nvPr>
            <p:custDataLst>
              <p:tags r:id="rId25"/>
            </p:custDataLst>
          </p:nvPr>
        </p:nvSpPr>
        <p:spPr>
          <a:xfrm>
            <a:off x="6602848" y="3095501"/>
            <a:ext cx="1213630" cy="1213630"/>
          </a:xfrm>
          <a:prstGeom prst="ellipse">
            <a:avLst/>
          </a:prstGeom>
          <a:solidFill>
            <a:srgbClr val="F18870"/>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8" name="椭圆 77"/>
          <p:cNvSpPr/>
          <p:nvPr>
            <p:custDataLst>
              <p:tags r:id="rId26"/>
            </p:custDataLst>
          </p:nvPr>
        </p:nvSpPr>
        <p:spPr>
          <a:xfrm>
            <a:off x="6686007" y="3180468"/>
            <a:ext cx="1046108" cy="1046108"/>
          </a:xfrm>
          <a:prstGeom prst="ellipse">
            <a:avLst/>
          </a:prstGeom>
          <a:solidFill>
            <a:srgbClr val="FFFFFF"/>
          </a:solidFill>
          <a:ln>
            <a:noFill/>
          </a:ln>
          <a:effectLst>
            <a:outerShdw blurRad="63500" sx="102000" sy="102000" algn="ctr" rotWithShape="0">
              <a:srgbClr val="FFFFFF">
                <a:lumMod val="65000"/>
                <a:alpha val="40000"/>
              </a:srgbClr>
            </a:outerShdw>
          </a:effectLst>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2" name="文本框 81"/>
          <p:cNvSpPr txBox="1"/>
          <p:nvPr>
            <p:custDataLst>
              <p:tags r:id="rId27"/>
            </p:custDataLst>
          </p:nvPr>
        </p:nvSpPr>
        <p:spPr>
          <a:xfrm>
            <a:off x="7732395" y="3180715"/>
            <a:ext cx="2933065" cy="1069340"/>
          </a:xfrm>
          <a:prstGeom prst="rect">
            <a:avLst/>
          </a:prstGeom>
          <a:noFill/>
        </p:spPr>
        <p:txBody>
          <a:bodyPr wrap="square"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spc="300">
                <a:solidFill>
                  <a:srgbClr val="FFFFFF"/>
                </a:solidFill>
                <a:uFillTx/>
                <a:latin typeface="仿宋" panose="02010609060101010101" charset="-122"/>
                <a:ea typeface="微软雅黑"/>
              </a:rPr>
              <a:t>阅读感受</a:t>
            </a:r>
            <a:endParaRPr lang="zh-CN" altLang="en-US" sz="2000" spc="300">
              <a:solidFill>
                <a:srgbClr val="FFFFFF"/>
              </a:solidFill>
              <a:uFillTx/>
              <a:latin typeface="仿宋" panose="02010609060101010101" charset="-122"/>
              <a:ea typeface="微软雅黑"/>
            </a:endParaRPr>
          </a:p>
        </p:txBody>
      </p:sp>
      <p:sp>
        <p:nvSpPr>
          <p:cNvPr id="11" name="圆角矩形 10"/>
          <p:cNvSpPr/>
          <p:nvPr>
            <p:custDataLst>
              <p:tags r:id="rId28"/>
            </p:custDataLst>
          </p:nvPr>
        </p:nvSpPr>
        <p:spPr>
          <a:xfrm>
            <a:off x="6910775" y="4828570"/>
            <a:ext cx="3755384" cy="1070212"/>
          </a:xfrm>
          <a:prstGeom prst="roundRect">
            <a:avLst>
              <a:gd name="adj" fmla="val 50000"/>
            </a:avLst>
          </a:prstGeom>
          <a:solidFill>
            <a:srgbClr val="EC5F74"/>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4" name="椭圆 83"/>
          <p:cNvSpPr/>
          <p:nvPr>
            <p:custDataLst>
              <p:tags r:id="rId29"/>
            </p:custDataLst>
          </p:nvPr>
        </p:nvSpPr>
        <p:spPr>
          <a:xfrm>
            <a:off x="6602246" y="4752040"/>
            <a:ext cx="1213630" cy="1213630"/>
          </a:xfrm>
          <a:prstGeom prst="ellipse">
            <a:avLst/>
          </a:prstGeom>
          <a:solidFill>
            <a:srgbClr val="EC5F74"/>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5" name="椭圆 84"/>
          <p:cNvSpPr/>
          <p:nvPr>
            <p:custDataLst>
              <p:tags r:id="rId30"/>
            </p:custDataLst>
          </p:nvPr>
        </p:nvSpPr>
        <p:spPr>
          <a:xfrm>
            <a:off x="6685404" y="4837007"/>
            <a:ext cx="1046108" cy="1046108"/>
          </a:xfrm>
          <a:prstGeom prst="ellipse">
            <a:avLst/>
          </a:prstGeom>
          <a:solidFill>
            <a:srgbClr val="FFFFFF"/>
          </a:solidFill>
          <a:ln>
            <a:noFill/>
          </a:ln>
          <a:effectLst>
            <a:outerShdw blurRad="63500" sx="102000" sy="102000" algn="ctr" rotWithShape="0">
              <a:srgbClr val="FFFFFF">
                <a:lumMod val="65000"/>
                <a:alpha val="40000"/>
              </a:srgbClr>
            </a:outerShdw>
          </a:effectLst>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9" name="文本框 88"/>
          <p:cNvSpPr txBox="1"/>
          <p:nvPr>
            <p:custDataLst>
              <p:tags r:id="rId31"/>
            </p:custDataLst>
          </p:nvPr>
        </p:nvSpPr>
        <p:spPr>
          <a:xfrm>
            <a:off x="7731760" y="4813300"/>
            <a:ext cx="2934335" cy="1066165"/>
          </a:xfrm>
          <a:prstGeom prst="rect">
            <a:avLst/>
          </a:prstGeom>
          <a:noFill/>
        </p:spPr>
        <p:txBody>
          <a:bodyPr wrap="square"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spc="300">
                <a:solidFill>
                  <a:srgbClr val="FFFFFF"/>
                </a:solidFill>
                <a:uFillTx/>
                <a:latin typeface="仿宋" panose="02010609060101010101" charset="-122"/>
                <a:ea typeface="微软雅黑"/>
              </a:rPr>
              <a:t>作者简介</a:t>
            </a:r>
            <a:endParaRPr lang="zh-CN" altLang="en-US" sz="2000" spc="300">
              <a:solidFill>
                <a:srgbClr val="FFFFFF"/>
              </a:solidFill>
              <a:uFillTx/>
              <a:latin typeface="仿宋" panose="02010609060101010101" charset="-122"/>
              <a:ea typeface="微软雅黑"/>
            </a:endParaRPr>
          </a:p>
        </p:txBody>
      </p:sp>
      <p:sp>
        <p:nvSpPr>
          <p:cNvPr id="91" name="文本框 90"/>
          <p:cNvSpPr txBox="1"/>
          <p:nvPr>
            <p:custDataLst>
              <p:tags r:id="rId32"/>
            </p:custDataLst>
          </p:nvPr>
        </p:nvSpPr>
        <p:spPr>
          <a:xfrm>
            <a:off x="4021455" y="491490"/>
            <a:ext cx="4165600" cy="599440"/>
          </a:xfrm>
          <a:prstGeom prst="rect">
            <a:avLst/>
          </a:prstGeom>
          <a:noFill/>
        </p:spPr>
        <p:txBody>
          <a:bodyPr wrap="square"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600" b="1" spc="300">
                <a:solidFill>
                  <a:srgbClr val="6096E6">
                    <a:lumMod val="50000"/>
                  </a:srgbClr>
                </a:solidFill>
                <a:uFillTx/>
                <a:latin typeface="仿宋" panose="02010609060101010101" charset="-122"/>
                <a:ea typeface="微软雅黑"/>
              </a:rPr>
              <a:t>目录</a:t>
            </a:r>
            <a:endParaRPr lang="zh-CN" altLang="en-US" sz="3600" b="1" spc="300">
              <a:solidFill>
                <a:srgbClr val="6096E6">
                  <a:lumMod val="50000"/>
                </a:srgbClr>
              </a:solidFill>
              <a:uFillTx/>
              <a:latin typeface="仿宋" panose="02010609060101010101" charset="-122"/>
              <a:ea typeface="微软雅黑"/>
            </a:endParaRPr>
          </a:p>
        </p:txBody>
      </p:sp>
      <p:sp>
        <p:nvSpPr>
          <p:cNvPr id="12" name="文本框 11"/>
          <p:cNvSpPr txBox="1"/>
          <p:nvPr>
            <p:custDataLst>
              <p:tags r:id="rId33"/>
            </p:custDataLst>
          </p:nvPr>
        </p:nvSpPr>
        <p:spPr>
          <a:xfrm>
            <a:off x="1410335" y="3418205"/>
            <a:ext cx="1127125" cy="572135"/>
          </a:xfrm>
          <a:prstGeom prst="rect">
            <a:avLst/>
          </a:prstGeom>
          <a:noFill/>
        </p:spPr>
        <p:txBody>
          <a:bodyPr wrap="square" b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pc="300">
                <a:solidFill>
                  <a:srgbClr val="58B6E5">
                    <a:lumMod val="50000"/>
                  </a:srgbClr>
                </a:solidFill>
                <a:uFillTx/>
                <a:latin typeface="思源黑体 CN Bold" panose="020b0800000000000000" pitchFamily="34" charset="-122"/>
                <a:ea typeface="思源黑体 CN Bold" panose="020b0800000000000000" pitchFamily="34" charset="-122"/>
              </a:rPr>
              <a:t>03</a:t>
            </a:r>
            <a:endParaRPr lang="en-US" altLang="zh-CN" sz="3200" spc="300">
              <a:solidFill>
                <a:srgbClr val="58B6E5">
                  <a:lumMod val="50000"/>
                </a:srgbClr>
              </a:solidFill>
              <a:uFillTx/>
              <a:latin typeface="思源黑体 CN Bold" panose="020b0800000000000000" pitchFamily="34" charset="-122"/>
              <a:ea typeface="思源黑体 CN Bold" panose="020b0800000000000000" pitchFamily="34" charset="-122"/>
            </a:endParaRPr>
          </a:p>
        </p:txBody>
      </p:sp>
      <p:sp>
        <p:nvSpPr>
          <p:cNvPr id="13" name="文本框 12"/>
          <p:cNvSpPr txBox="1"/>
          <p:nvPr>
            <p:custDataLst>
              <p:tags r:id="rId34"/>
            </p:custDataLst>
          </p:nvPr>
        </p:nvSpPr>
        <p:spPr>
          <a:xfrm>
            <a:off x="1409700" y="5078095"/>
            <a:ext cx="1128395" cy="572135"/>
          </a:xfrm>
          <a:prstGeom prst="rect">
            <a:avLst/>
          </a:prstGeom>
          <a:noFill/>
        </p:spPr>
        <p:txBody>
          <a:bodyPr wrap="square" b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pc="300">
                <a:solidFill>
                  <a:srgbClr val="56CA95">
                    <a:lumMod val="50000"/>
                  </a:srgbClr>
                </a:solidFill>
                <a:uFillTx/>
                <a:latin typeface="思源黑体 CN Bold" panose="020b0800000000000000" pitchFamily="34" charset="-122"/>
                <a:ea typeface="思源黑体 CN Bold" panose="020b0800000000000000" pitchFamily="34" charset="-122"/>
              </a:rPr>
              <a:t>05</a:t>
            </a:r>
            <a:endParaRPr lang="en-US" altLang="zh-CN" sz="3200" spc="300">
              <a:solidFill>
                <a:srgbClr val="56CA95">
                  <a:lumMod val="50000"/>
                </a:srgbClr>
              </a:solidFill>
              <a:uFillTx/>
              <a:latin typeface="思源黑体 CN Bold" panose="020b0800000000000000" pitchFamily="34" charset="-122"/>
              <a:ea typeface="思源黑体 CN Bold" panose="020b0800000000000000" pitchFamily="34" charset="-122"/>
            </a:endParaRPr>
          </a:p>
        </p:txBody>
      </p:sp>
      <p:sp>
        <p:nvSpPr>
          <p:cNvPr id="14" name="文本框 13"/>
          <p:cNvSpPr txBox="1"/>
          <p:nvPr>
            <p:custDataLst>
              <p:tags r:id="rId35"/>
            </p:custDataLst>
          </p:nvPr>
        </p:nvSpPr>
        <p:spPr>
          <a:xfrm>
            <a:off x="6603365" y="1817370"/>
            <a:ext cx="1128395" cy="572135"/>
          </a:xfrm>
          <a:prstGeom prst="rect">
            <a:avLst/>
          </a:prstGeom>
          <a:noFill/>
        </p:spPr>
        <p:txBody>
          <a:bodyPr wrap="square" b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pc="300">
                <a:solidFill>
                  <a:srgbClr val="FFBA55">
                    <a:lumMod val="50000"/>
                  </a:srgbClr>
                </a:solidFill>
                <a:uFillTx/>
                <a:latin typeface="思源黑体 CN Bold" panose="020b0800000000000000" pitchFamily="34" charset="-122"/>
                <a:ea typeface="思源黑体 CN Bold" panose="020b0800000000000000" pitchFamily="34" charset="-122"/>
              </a:rPr>
              <a:t>02</a:t>
            </a:r>
            <a:endParaRPr lang="en-US" altLang="zh-CN" sz="3200" spc="300">
              <a:solidFill>
                <a:srgbClr val="FFBA55">
                  <a:lumMod val="50000"/>
                </a:srgbClr>
              </a:solidFill>
              <a:uFillTx/>
              <a:latin typeface="思源黑体 CN Bold" panose="020b0800000000000000" pitchFamily="34" charset="-122"/>
              <a:ea typeface="思源黑体 CN Bold" panose="020b0800000000000000" pitchFamily="34" charset="-122"/>
            </a:endParaRPr>
          </a:p>
        </p:txBody>
      </p:sp>
      <p:sp>
        <p:nvSpPr>
          <p:cNvPr id="15" name="文本框 14"/>
          <p:cNvSpPr txBox="1"/>
          <p:nvPr>
            <p:custDataLst>
              <p:tags r:id="rId36"/>
            </p:custDataLst>
          </p:nvPr>
        </p:nvSpPr>
        <p:spPr>
          <a:xfrm>
            <a:off x="6602730" y="3418205"/>
            <a:ext cx="1130300" cy="572135"/>
          </a:xfrm>
          <a:prstGeom prst="rect">
            <a:avLst/>
          </a:prstGeom>
          <a:noFill/>
        </p:spPr>
        <p:txBody>
          <a:bodyPr wrap="square" b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pc="300">
                <a:solidFill>
                  <a:srgbClr val="F18870">
                    <a:lumMod val="50000"/>
                  </a:srgbClr>
                </a:solidFill>
                <a:uFillTx/>
                <a:latin typeface="思源黑体 CN Bold" panose="020b0800000000000000" pitchFamily="34" charset="-122"/>
                <a:ea typeface="思源黑体 CN Bold" panose="020b0800000000000000" pitchFamily="34" charset="-122"/>
              </a:rPr>
              <a:t>04</a:t>
            </a:r>
            <a:endParaRPr lang="en-US" altLang="zh-CN" sz="3200" spc="300">
              <a:solidFill>
                <a:srgbClr val="F18870">
                  <a:lumMod val="50000"/>
                </a:srgbClr>
              </a:solidFill>
              <a:uFillTx/>
              <a:latin typeface="思源黑体 CN Bold" panose="020b0800000000000000" pitchFamily="34" charset="-122"/>
              <a:ea typeface="思源黑体 CN Bold" panose="020b0800000000000000" pitchFamily="34" charset="-122"/>
            </a:endParaRPr>
          </a:p>
        </p:txBody>
      </p:sp>
      <p:sp>
        <p:nvSpPr>
          <p:cNvPr id="16" name="文本框 15"/>
          <p:cNvSpPr txBox="1"/>
          <p:nvPr>
            <p:custDataLst>
              <p:tags r:id="rId37"/>
            </p:custDataLst>
          </p:nvPr>
        </p:nvSpPr>
        <p:spPr>
          <a:xfrm>
            <a:off x="6603365" y="5077460"/>
            <a:ext cx="1128395" cy="572135"/>
          </a:xfrm>
          <a:prstGeom prst="rect">
            <a:avLst/>
          </a:prstGeom>
          <a:noFill/>
        </p:spPr>
        <p:txBody>
          <a:bodyPr wrap="square" b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pc="300">
                <a:solidFill>
                  <a:srgbClr val="EC5F74">
                    <a:lumMod val="50000"/>
                  </a:srgbClr>
                </a:solidFill>
                <a:uFillTx/>
                <a:latin typeface="思源黑体 CN Bold" panose="020b0800000000000000" pitchFamily="34" charset="-122"/>
                <a:ea typeface="思源黑体 CN Bold" panose="020b0800000000000000" pitchFamily="34" charset="-122"/>
              </a:rPr>
              <a:t>06</a:t>
            </a:r>
            <a:endParaRPr lang="en-US" altLang="zh-CN" sz="3200" spc="300">
              <a:solidFill>
                <a:srgbClr val="EC5F74">
                  <a:lumMod val="50000"/>
                </a:srgbClr>
              </a:solidFill>
              <a:uFillTx/>
              <a:latin typeface="思源黑体 CN Bold" panose="020b0800000000000000" pitchFamily="34" charset="-122"/>
              <a:ea typeface="思源黑体 CN Bold" panose="020b0800000000000000" pitchFamily="34" charset="-122"/>
            </a:endParaRPr>
          </a:p>
        </p:txBody>
      </p:sp>
    </p:spTree>
    <p:custDataLst>
      <p:tags r:id="rId38"/>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5" name="图片 4"/>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0" name="图片 9"/>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6" name="矩形 5" descr="7b0a2020202022776f7264617274223a20227b5c2269645c223a32353030323735362c5c227469645c223a31333436397d220a7d0a"/>
          <p:cNvSpPr/>
          <p:nvPr>
            <p:custDataLst>
              <p:tags r:id="rId7"/>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rPr>
              <a:t>思维导图</a:t>
            </a:r>
            <a:endPar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endParaRPr>
          </a:p>
        </p:txBody>
      </p:sp>
      <p:sp>
        <p:nvSpPr>
          <p:cNvPr id="7" name="椭圆 6"/>
          <p:cNvSpPr/>
          <p:nvPr>
            <p:custDataLst>
              <p:tags r:id="rId8"/>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4" name="圆角矩形 43"/>
          <p:cNvSpPr/>
          <p:nvPr>
            <p:custDataLst>
              <p:tags r:id="rId9"/>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5" name="椭圆 44"/>
          <p:cNvSpPr/>
          <p:nvPr>
            <p:custDataLst>
              <p:tags r:id="rId10"/>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pic>
        <p:nvPicPr>
          <p:cNvPr id="86" name="图片 85" descr="343435383036303b343532343136343bcfeec4bfb7b6cea7"/>
          <p:cNvPicPr>
            <a:picLocks noChangeAspect="1"/>
          </p:cNvPicPr>
          <p:nvPr>
            <p:custDataLst>
              <p:tags r:id="rId13"/>
            </p:custDataLst>
          </p:nvPr>
        </p:nvPicPr>
        <p:blipFill>
          <a:blip r:embed="rId11">
            <a:extLst>
              <a:ext uri="{96DAC541-7B7A-43D3-8B79-37D633B846F1}">
                <asvg:svgBlip xmlns:asvg="http://schemas.microsoft.com/office/drawing/2016/SVG/main" r:embed="rId12"/>
              </a:ext>
            </a:extLst>
          </a:blip>
          <a:stretch>
            <a:fillRect/>
          </a:stretch>
        </p:blipFill>
        <p:spPr>
          <a:xfrm>
            <a:off x="1720502" y="2447177"/>
            <a:ext cx="816336" cy="816336"/>
          </a:xfrm>
          <a:prstGeom prst="rect">
            <a:avLst/>
          </a:prstGeom>
        </p:spPr>
      </p:pic>
    </p:spTree>
    <p:custDataLst>
      <p:tags r:id="rId14"/>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sp>
        <p:nvSpPr>
          <p:cNvPr id="2" name="Freeform 1"/>
          <p:cNvSpPr/>
          <p:nvPr>
            <p:custDataLst>
              <p:tags r:id="rId3"/>
            </p:custDataLst>
          </p:nvPr>
        </p:nvSpPr>
        <p:spPr>
          <a:xfrm>
            <a:off x="858367" y="2138824"/>
            <a:ext cx="10547851" cy="1948819"/>
          </a:xfrm>
          <a:custGeom>
            <a:rect l="l" t="t" r="r" b="b"/>
            <a:pathLst>
              <a:path w="11556685" h="2135211">
                <a:moveTo>
                  <a:pt x="10959199" y="460836"/>
                </a:moveTo>
                <a:cubicBezTo>
                  <a:pt x="9495204" y="1495841"/>
                  <a:pt x="7707874" y="2104136"/>
                  <a:pt x="5778173" y="2104136"/>
                </a:cubicBezTo>
                <a:cubicBezTo>
                  <a:pt x="3848810" y="2104136"/>
                  <a:pt x="2061481" y="1495841"/>
                  <a:pt x="597148" y="460836"/>
                </a:cubicBezTo>
                <a:cubicBezTo>
                  <a:pt x="391612" y="315415"/>
                  <a:pt x="192567" y="161465"/>
                  <a:pt x="0" y="0"/>
                </a:cubicBezTo>
                <a:lnTo>
                  <a:pt x="0" y="40629"/>
                </a:lnTo>
                <a:cubicBezTo>
                  <a:pt x="192567" y="201406"/>
                  <a:pt x="391612" y="354331"/>
                  <a:pt x="597148" y="499064"/>
                </a:cubicBezTo>
                <a:cubicBezTo>
                  <a:pt x="2063194" y="1529979"/>
                  <a:pt x="3849836" y="2135211"/>
                  <a:pt x="5778173" y="2135211"/>
                </a:cubicBezTo>
                <a:cubicBezTo>
                  <a:pt x="7706499" y="2135211"/>
                  <a:pt x="9493490" y="1529979"/>
                  <a:pt x="10959199" y="499064"/>
                </a:cubicBezTo>
                <a:cubicBezTo>
                  <a:pt x="11164734" y="354331"/>
                  <a:pt x="11364117" y="201406"/>
                  <a:pt x="11556684" y="40629"/>
                </a:cubicBezTo>
                <a:lnTo>
                  <a:pt x="11556684" y="0"/>
                </a:lnTo>
                <a:cubicBezTo>
                  <a:pt x="11364117" y="161465"/>
                  <a:pt x="11165084" y="315415"/>
                  <a:pt x="10959199" y="460836"/>
                </a:cubicBezTo>
                <a:lnTo>
                  <a:pt x="10959199" y="460836"/>
                </a:lnTo>
                <a:close/>
              </a:path>
            </a:pathLst>
          </a:custGeom>
          <a:solidFill>
            <a:srgbClr val="A1A1A1"/>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2"/>
          <p:cNvSpPr/>
          <p:nvPr>
            <p:custDataLst>
              <p:tags r:id="rId4"/>
            </p:custDataLst>
          </p:nvPr>
        </p:nvSpPr>
        <p:spPr>
          <a:xfrm>
            <a:off x="5080538" y="2471530"/>
            <a:ext cx="2101753" cy="447181"/>
          </a:xfrm>
          <a:custGeom>
            <a:rect l="l" t="t" r="r" b="b"/>
            <a:pathLst>
              <a:path w="2302772" h="489951">
                <a:moveTo>
                  <a:pt x="1151037" y="144430"/>
                </a:moveTo>
                <a:cubicBezTo>
                  <a:pt x="1003277" y="144430"/>
                  <a:pt x="856216" y="133931"/>
                  <a:pt x="711249" y="110862"/>
                </a:cubicBezTo>
                <a:cubicBezTo>
                  <a:pt x="565584" y="87781"/>
                  <a:pt x="421671" y="47915"/>
                  <a:pt x="278431" y="0"/>
                </a:cubicBezTo>
                <a:cubicBezTo>
                  <a:pt x="232093" y="45808"/>
                  <a:pt x="185045" y="91970"/>
                  <a:pt x="139038" y="138831"/>
                </a:cubicBezTo>
                <a:cubicBezTo>
                  <a:pt x="92700" y="186048"/>
                  <a:pt x="46350" y="234305"/>
                  <a:pt x="0" y="283617"/>
                </a:cubicBezTo>
                <a:cubicBezTo>
                  <a:pt x="187482" y="353914"/>
                  <a:pt x="376705" y="410919"/>
                  <a:pt x="569075" y="443434"/>
                </a:cubicBezTo>
                <a:cubicBezTo>
                  <a:pt x="760380" y="475961"/>
                  <a:pt x="955188" y="489609"/>
                  <a:pt x="1151037" y="489952"/>
                </a:cubicBezTo>
                <a:cubicBezTo>
                  <a:pt x="1346873" y="489952"/>
                  <a:pt x="1541681" y="475961"/>
                  <a:pt x="1732998" y="443789"/>
                </a:cubicBezTo>
                <a:cubicBezTo>
                  <a:pt x="1925356" y="410919"/>
                  <a:pt x="2114934" y="353914"/>
                  <a:pt x="2302772" y="283617"/>
                </a:cubicBezTo>
                <a:cubicBezTo>
                  <a:pt x="2256066" y="234305"/>
                  <a:pt x="2209373" y="186391"/>
                  <a:pt x="2163023" y="139187"/>
                </a:cubicBezTo>
                <a:cubicBezTo>
                  <a:pt x="2117028" y="91970"/>
                  <a:pt x="2069980" y="45808"/>
                  <a:pt x="2023642" y="0"/>
                </a:cubicBezTo>
                <a:cubicBezTo>
                  <a:pt x="1880745" y="47915"/>
                  <a:pt x="1736489" y="87781"/>
                  <a:pt x="1590824" y="110862"/>
                </a:cubicBezTo>
                <a:cubicBezTo>
                  <a:pt x="1445845" y="133931"/>
                  <a:pt x="1298796" y="144430"/>
                  <a:pt x="1151037" y="144430"/>
                </a:cubicBezTo>
                <a:lnTo>
                  <a:pt x="1151037" y="144430"/>
                </a:lnTo>
                <a:close/>
              </a:path>
            </a:pathLst>
          </a:custGeom>
          <a:solidFill>
            <a:srgbClr val="359EFF"/>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3"/>
          <p:cNvSpPr/>
          <p:nvPr>
            <p:custDataLst>
              <p:tags r:id="rId5"/>
            </p:custDataLst>
          </p:nvPr>
        </p:nvSpPr>
        <p:spPr>
          <a:xfrm>
            <a:off x="4554389" y="3025779"/>
            <a:ext cx="3160262" cy="578488"/>
          </a:xfrm>
          <a:custGeom>
            <a:rect l="l" t="t" r="r" b="b"/>
            <a:pathLst>
              <a:path w="3462520" h="633817">
                <a:moveTo>
                  <a:pt x="1731090" y="267641"/>
                </a:moveTo>
                <a:cubicBezTo>
                  <a:pt x="1485262" y="267641"/>
                  <a:pt x="1241112" y="248481"/>
                  <a:pt x="1002292" y="205782"/>
                </a:cubicBezTo>
                <a:cubicBezTo>
                  <a:pt x="761816" y="162742"/>
                  <a:pt x="525659" y="90106"/>
                  <a:pt x="292848" y="0"/>
                </a:cubicBezTo>
                <a:cubicBezTo>
                  <a:pt x="243821" y="48416"/>
                  <a:pt x="194454" y="97173"/>
                  <a:pt x="146084" y="146599"/>
                </a:cubicBezTo>
                <a:cubicBezTo>
                  <a:pt x="97726" y="196366"/>
                  <a:pt x="48699" y="246802"/>
                  <a:pt x="0" y="298247"/>
                </a:cubicBezTo>
                <a:cubicBezTo>
                  <a:pt x="279174" y="413583"/>
                  <a:pt x="562351" y="504699"/>
                  <a:pt x="851865" y="557835"/>
                </a:cubicBezTo>
                <a:cubicBezTo>
                  <a:pt x="1139384" y="610607"/>
                  <a:pt x="1433899" y="633477"/>
                  <a:pt x="1731090" y="633817"/>
                </a:cubicBezTo>
                <a:cubicBezTo>
                  <a:pt x="2027940" y="633817"/>
                  <a:pt x="2322126" y="610607"/>
                  <a:pt x="2609974" y="557835"/>
                </a:cubicBezTo>
                <a:cubicBezTo>
                  <a:pt x="2899829" y="504699"/>
                  <a:pt x="3183006" y="413583"/>
                  <a:pt x="3462520" y="298247"/>
                </a:cubicBezTo>
                <a:cubicBezTo>
                  <a:pt x="3413822" y="247131"/>
                  <a:pt x="3365111" y="196366"/>
                  <a:pt x="3316084" y="146599"/>
                </a:cubicBezTo>
                <a:cubicBezTo>
                  <a:pt x="3267386" y="97173"/>
                  <a:pt x="3218359" y="48416"/>
                  <a:pt x="3169660" y="0"/>
                </a:cubicBezTo>
                <a:cubicBezTo>
                  <a:pt x="2936508" y="89777"/>
                  <a:pt x="2700704" y="162742"/>
                  <a:pt x="2459888" y="205782"/>
                </a:cubicBezTo>
                <a:cubicBezTo>
                  <a:pt x="2220727" y="248481"/>
                  <a:pt x="1976918" y="267641"/>
                  <a:pt x="1731090" y="267641"/>
                </a:cubicBezTo>
                <a:lnTo>
                  <a:pt x="1731090" y="267641"/>
                </a:lnTo>
                <a:close/>
              </a:path>
            </a:pathLst>
          </a:custGeom>
          <a:solidFill>
            <a:srgbClr val="25C4FF"/>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4"/>
          <p:cNvSpPr/>
          <p:nvPr>
            <p:custDataLst>
              <p:tags r:id="rId6"/>
            </p:custDataLst>
          </p:nvPr>
        </p:nvSpPr>
        <p:spPr>
          <a:xfrm>
            <a:off x="5582333" y="1164902"/>
            <a:ext cx="1111837" cy="1111837"/>
          </a:xfrm>
          <a:custGeom>
            <a:rect l="l" t="t" r="r" b="b"/>
            <a:pathLst>
              <a:path w="1218177" h="1218177">
                <a:moveTo>
                  <a:pt x="1218177" y="609088"/>
                </a:moveTo>
                <a:cubicBezTo>
                  <a:pt x="1218177" y="945481"/>
                  <a:pt x="945482" y="1218176"/>
                  <a:pt x="609089" y="1218176"/>
                </a:cubicBezTo>
                <a:cubicBezTo>
                  <a:pt x="272695" y="1218176"/>
                  <a:pt x="0" y="945481"/>
                  <a:pt x="0" y="609088"/>
                </a:cubicBezTo>
                <a:cubicBezTo>
                  <a:pt x="0" y="272695"/>
                  <a:pt x="272695" y="0"/>
                  <a:pt x="609089" y="0"/>
                </a:cubicBezTo>
                <a:cubicBezTo>
                  <a:pt x="945482" y="0"/>
                  <a:pt x="1218177" y="272695"/>
                  <a:pt x="1218177" y="609088"/>
                </a:cubicBezTo>
                <a:close/>
              </a:path>
            </a:pathLst>
          </a:custGeom>
          <a:solidFill>
            <a:srgbClr val="359EFF">
              <a:lumMod val="75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5"/>
          <p:cNvSpPr txBox="1"/>
          <p:nvPr>
            <p:custDataLst>
              <p:tags r:id="rId7"/>
            </p:custDataLst>
          </p:nvPr>
        </p:nvSpPr>
        <p:spPr>
          <a:xfrm>
            <a:off x="5481335" y="1459723"/>
            <a:ext cx="1313835" cy="524441"/>
          </a:xfrm>
          <a:prstGeom prst="rect">
            <a:avLst/>
          </a:prstGeom>
        </p:spPr>
        <p:txBody>
          <a:bodyPr lIns="90000" tIns="46800" rIns="90000" bIns="4680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000" b="1" spc="300" err="1">
                <a:solidFill>
                  <a:srgbClr val="FFFFFF"/>
                </a:solidFill>
                <a:latin typeface="仿宋" panose="02010609060101010101" charset="-122"/>
                <a:ea typeface="仿宋" panose="02010609060101010101" charset="-122"/>
              </a:rPr>
              <a:t>器件</a:t>
            </a:r>
            <a:endParaRPr lang="zh-CN" altLang="en-US" sz="2000" b="1" spc="300" err="1">
              <a:solidFill>
                <a:srgbClr val="FFFFFF"/>
              </a:solidFill>
              <a:latin typeface="仿宋" panose="02010609060101010101" charset="-122"/>
              <a:ea typeface="仿宋" panose="02010609060101010101" charset="-122"/>
            </a:endParaRPr>
          </a:p>
        </p:txBody>
      </p:sp>
      <p:sp>
        <p:nvSpPr>
          <p:cNvPr id="11" name="Freeform 6"/>
          <p:cNvSpPr/>
          <p:nvPr>
            <p:custDataLst>
              <p:tags r:id="rId8"/>
            </p:custDataLst>
          </p:nvPr>
        </p:nvSpPr>
        <p:spPr>
          <a:xfrm>
            <a:off x="7268255" y="1522866"/>
            <a:ext cx="345204" cy="345204"/>
          </a:xfrm>
          <a:custGeom>
            <a:rect l="l" t="t" r="r" b="b"/>
            <a:pathLst>
              <a:path w="378221" h="378221">
                <a:moveTo>
                  <a:pt x="378221" y="189111"/>
                </a:moveTo>
                <a:cubicBezTo>
                  <a:pt x="378221" y="293555"/>
                  <a:pt x="293554" y="378221"/>
                  <a:pt x="189110" y="378221"/>
                </a:cubicBezTo>
                <a:cubicBezTo>
                  <a:pt x="84666" y="378221"/>
                  <a:pt x="0" y="293555"/>
                  <a:pt x="0" y="189111"/>
                </a:cubicBezTo>
                <a:cubicBezTo>
                  <a:pt x="0" y="84667"/>
                  <a:pt x="84666" y="0"/>
                  <a:pt x="189110" y="0"/>
                </a:cubicBezTo>
                <a:cubicBezTo>
                  <a:pt x="293554" y="0"/>
                  <a:pt x="378221" y="84667"/>
                  <a:pt x="378221" y="189111"/>
                </a:cubicBezTo>
                <a:close/>
              </a:path>
            </a:pathLst>
          </a:custGeom>
          <a:solidFill>
            <a:srgbClr val="359EFF"/>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2" name="Picture 7"/>
          <p:cNvPicPr>
            <a:picLocks noChangeAspect="1"/>
          </p:cNvPicPr>
          <p:nvPr>
            <p:custDataLst>
              <p:tags r:id="rId10"/>
            </p:custDataLst>
          </p:nvPr>
        </p:nvPicPr>
        <p:blipFill>
          <a:blip r:embed="rId9">
            <a:duotone>
              <a:prstClr val="black"/>
              <a:srgbClr val="1F74AD">
                <a:tint val="45000"/>
                <a:satMod val="400000"/>
              </a:srgbClr>
            </a:duotone>
          </a:blip>
          <a:stretch>
            <a:fillRect/>
          </a:stretch>
        </p:blipFill>
        <p:spPr>
          <a:xfrm>
            <a:off x="6821607" y="1586088"/>
            <a:ext cx="367989" cy="224028"/>
          </a:xfrm>
          <a:prstGeom prst="rect">
            <a:avLst/>
          </a:prstGeom>
        </p:spPr>
      </p:pic>
      <p:sp>
        <p:nvSpPr>
          <p:cNvPr id="13" name="TextBox 8"/>
          <p:cNvSpPr txBox="1"/>
          <p:nvPr>
            <p:custDataLst>
              <p:tags r:id="rId11"/>
            </p:custDataLst>
          </p:nvPr>
        </p:nvSpPr>
        <p:spPr>
          <a:xfrm>
            <a:off x="7709320" y="1522015"/>
            <a:ext cx="1304002" cy="365978"/>
          </a:xfrm>
          <a:prstGeom prst="rect">
            <a:avLst/>
          </a:prstGeom>
        </p:spPr>
        <p:txBody>
          <a:bodyPr lIns="90000" tIns="46800" rIns="90000" bIns="46800" rtlCol="0" anchor="t">
            <a:normAutofit fontScale="90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pc="300" err="1">
                <a:solidFill>
                  <a:srgbClr val="3F3F3F"/>
                </a:solidFill>
                <a:latin typeface="仿宋" panose="02010609060101010101" charset="-122"/>
                <a:ea typeface="仿宋" panose="02010609060101010101" charset="-122"/>
              </a:rPr>
              <a:t>材料</a:t>
            </a:r>
            <a:endParaRPr lang="zh-CN" altLang="en-US" spc="300" err="1">
              <a:solidFill>
                <a:srgbClr val="3F3F3F"/>
              </a:solidFill>
              <a:latin typeface="仿宋" panose="02010609060101010101" charset="-122"/>
              <a:ea typeface="仿宋" panose="02010609060101010101" charset="-122"/>
            </a:endParaRPr>
          </a:p>
        </p:txBody>
      </p:sp>
      <p:pic>
        <p:nvPicPr>
          <p:cNvPr id="15" name="Picture 9"/>
          <p:cNvPicPr>
            <a:picLocks noChangeAspect="1"/>
          </p:cNvPicPr>
          <p:nvPr>
            <p:custDataLst>
              <p:tags r:id="rId12"/>
            </p:custDataLst>
          </p:nvPr>
        </p:nvPicPr>
        <p:blipFill>
          <a:blip r:embed="rId9">
            <a:duotone>
              <a:prstClr val="black"/>
              <a:srgbClr val="3498DB">
                <a:tint val="45000"/>
                <a:satMod val="400000"/>
              </a:srgbClr>
            </a:duotone>
          </a:blip>
          <a:stretch>
            <a:fillRect/>
          </a:stretch>
        </p:blipFill>
        <p:spPr>
          <a:xfrm rot="13500000">
            <a:off x="4929258" y="2372333"/>
            <a:ext cx="280246" cy="170611"/>
          </a:xfrm>
          <a:prstGeom prst="rect">
            <a:avLst/>
          </a:prstGeom>
        </p:spPr>
      </p:pic>
      <p:pic>
        <p:nvPicPr>
          <p:cNvPr id="16" name="Picture 10"/>
          <p:cNvPicPr>
            <a:picLocks noChangeAspect="1"/>
          </p:cNvPicPr>
          <p:nvPr>
            <p:custDataLst>
              <p:tags r:id="rId13"/>
            </p:custDataLst>
          </p:nvPr>
        </p:nvPicPr>
        <p:blipFill>
          <a:blip r:embed="rId9">
            <a:duotone>
              <a:prstClr val="black"/>
              <a:srgbClr val="3498DB">
                <a:tint val="45000"/>
                <a:satMod val="400000"/>
              </a:srgbClr>
            </a:duotone>
          </a:blip>
          <a:stretch>
            <a:fillRect/>
          </a:stretch>
        </p:blipFill>
        <p:spPr>
          <a:xfrm rot="5400000">
            <a:off x="6016292" y="3005618"/>
            <a:ext cx="280246" cy="170611"/>
          </a:xfrm>
          <a:prstGeom prst="rect">
            <a:avLst/>
          </a:prstGeom>
        </p:spPr>
      </p:pic>
      <p:sp>
        <p:nvSpPr>
          <p:cNvPr id="17" name="TextBox 11"/>
          <p:cNvSpPr txBox="1"/>
          <p:nvPr>
            <p:custDataLst>
              <p:tags r:id="rId14"/>
            </p:custDataLst>
          </p:nvPr>
        </p:nvSpPr>
        <p:spPr>
          <a:xfrm>
            <a:off x="5540796" y="2558667"/>
            <a:ext cx="1313835" cy="384896"/>
          </a:xfrm>
          <a:prstGeom prst="rect">
            <a:avLst/>
          </a:prstGeom>
        </p:spPr>
        <p:txBody>
          <a:bodyPr lIns="90000" tIns="46800" rIns="90000" bIns="46800" rtlCol="0" anchor="t">
            <a:normAutofit fontScale="9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spc="300">
                <a:solidFill>
                  <a:srgbClr val="FFFFFF"/>
                </a:solidFill>
                <a:latin typeface="仿宋" panose="02010609060101010101" charset="-122"/>
                <a:ea typeface="仿宋" panose="02010609060101010101" charset="-122"/>
              </a:rPr>
              <a:t>加工</a:t>
            </a:r>
            <a:endParaRPr lang="zh-CN" altLang="en-US" b="1" spc="300">
              <a:solidFill>
                <a:srgbClr val="FFFFFF"/>
              </a:solidFill>
              <a:latin typeface="仿宋" panose="02010609060101010101" charset="-122"/>
              <a:ea typeface="仿宋" panose="02010609060101010101" charset="-122"/>
            </a:endParaRPr>
          </a:p>
        </p:txBody>
      </p:sp>
      <p:sp>
        <p:nvSpPr>
          <p:cNvPr id="18" name="TextBox 12"/>
          <p:cNvSpPr txBox="1"/>
          <p:nvPr>
            <p:custDataLst>
              <p:tags r:id="rId15"/>
            </p:custDataLst>
          </p:nvPr>
        </p:nvSpPr>
        <p:spPr>
          <a:xfrm>
            <a:off x="5225566" y="3232133"/>
            <a:ext cx="1957014" cy="393012"/>
          </a:xfrm>
          <a:prstGeom prst="rect">
            <a:avLst/>
          </a:prstGeom>
        </p:spPr>
        <p:txBody>
          <a:bodyPr lIns="90000" tIns="46800" rIns="90000" bIns="46800" rtlCol="0" anchor="t">
            <a:normAutofit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spc="300">
                <a:solidFill>
                  <a:srgbClr val="FFFFFF"/>
                </a:solidFill>
                <a:latin typeface="仿宋" panose="02010609060101010101" charset="-122"/>
                <a:ea typeface="仿宋" panose="02010609060101010101" charset="-122"/>
              </a:rPr>
              <a:t>纳米</a:t>
            </a:r>
            <a:endParaRPr lang="zh-CN" altLang="en-US" b="1" spc="300">
              <a:solidFill>
                <a:srgbClr val="FFFFFF"/>
              </a:solidFill>
              <a:latin typeface="仿宋" panose="02010609060101010101" charset="-122"/>
              <a:ea typeface="仿宋" panose="02010609060101010101" charset="-122"/>
            </a:endParaRPr>
          </a:p>
        </p:txBody>
      </p:sp>
      <p:pic>
        <p:nvPicPr>
          <p:cNvPr id="19" name="Picture 13"/>
          <p:cNvPicPr>
            <a:picLocks noChangeAspect="1"/>
          </p:cNvPicPr>
          <p:nvPr>
            <p:custDataLst>
              <p:tags r:id="rId16"/>
            </p:custDataLst>
          </p:nvPr>
        </p:nvPicPr>
        <p:blipFill>
          <a:blip r:embed="rId9">
            <a:duotone>
              <a:prstClr val="black"/>
              <a:srgbClr val="1F74AD">
                <a:tint val="45000"/>
                <a:satMod val="400000"/>
              </a:srgbClr>
            </a:duotone>
          </a:blip>
          <a:stretch>
            <a:fillRect/>
          </a:stretch>
        </p:blipFill>
        <p:spPr>
          <a:xfrm rot="5400000">
            <a:off x="5998182" y="2362780"/>
            <a:ext cx="280246" cy="170611"/>
          </a:xfrm>
          <a:prstGeom prst="rect">
            <a:avLst/>
          </a:prstGeom>
          <a:solidFill>
            <a:sysClr val="window" lastClr="FFFFFF"/>
          </a:solidFill>
        </p:spPr>
      </p:pic>
      <p:sp>
        <p:nvSpPr>
          <p:cNvPr id="20" name="Freeform 14"/>
          <p:cNvSpPr/>
          <p:nvPr>
            <p:custDataLst>
              <p:tags r:id="rId17"/>
            </p:custDataLst>
          </p:nvPr>
        </p:nvSpPr>
        <p:spPr>
          <a:xfrm>
            <a:off x="4626537" y="1975512"/>
            <a:ext cx="345204" cy="345204"/>
          </a:xfrm>
          <a:custGeom>
            <a:rect l="l" t="t" r="r" b="b"/>
            <a:pathLst>
              <a:path w="378221" h="378221">
                <a:moveTo>
                  <a:pt x="378221" y="189111"/>
                </a:moveTo>
                <a:cubicBezTo>
                  <a:pt x="378221" y="293555"/>
                  <a:pt x="293555" y="378221"/>
                  <a:pt x="189111" y="378221"/>
                </a:cubicBezTo>
                <a:cubicBezTo>
                  <a:pt x="84667" y="378221"/>
                  <a:pt x="0" y="293555"/>
                  <a:pt x="0" y="189111"/>
                </a:cubicBezTo>
                <a:cubicBezTo>
                  <a:pt x="0" y="84667"/>
                  <a:pt x="84667" y="0"/>
                  <a:pt x="189111" y="0"/>
                </a:cubicBezTo>
                <a:cubicBezTo>
                  <a:pt x="293555" y="0"/>
                  <a:pt x="378221" y="84667"/>
                  <a:pt x="378221" y="189111"/>
                </a:cubicBezTo>
                <a:close/>
              </a:path>
            </a:pathLst>
          </a:custGeom>
          <a:solidFill>
            <a:srgbClr val="25C4FF"/>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15"/>
          <p:cNvSpPr txBox="1"/>
          <p:nvPr>
            <p:custDataLst>
              <p:tags r:id="rId18"/>
            </p:custDataLst>
          </p:nvPr>
        </p:nvSpPr>
        <p:spPr>
          <a:xfrm>
            <a:off x="3361547" y="1976465"/>
            <a:ext cx="1318839" cy="365978"/>
          </a:xfrm>
          <a:prstGeom prst="rect">
            <a:avLst/>
          </a:prstGeom>
        </p:spPr>
        <p:txBody>
          <a:bodyPr lIns="90000" tIns="46800" rIns="90000" bIns="46800" rtlCol="0" anchor="t">
            <a:normAutofit fontScale="90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pc="300" err="1">
                <a:solidFill>
                  <a:srgbClr val="3F3F3F"/>
                </a:solidFill>
                <a:latin typeface="仿宋" panose="02010609060101010101" charset="-122"/>
                <a:ea typeface="仿宋" panose="02010609060101010101" charset="-122"/>
              </a:rPr>
              <a:t>研究</a:t>
            </a:r>
            <a:endParaRPr lang="zh-CN" altLang="en-US" spc="300" err="1">
              <a:solidFill>
                <a:srgbClr val="3F3F3F"/>
              </a:solidFill>
              <a:latin typeface="仿宋" panose="02010609060101010101" charset="-122"/>
              <a:ea typeface="仿宋" panose="02010609060101010101" charset="-122"/>
            </a:endParaRPr>
          </a:p>
        </p:txBody>
      </p:sp>
      <p:sp>
        <p:nvSpPr>
          <p:cNvPr id="22" name="Freeform 16"/>
          <p:cNvSpPr/>
          <p:nvPr>
            <p:custDataLst>
              <p:tags r:id="rId19"/>
            </p:custDataLst>
          </p:nvPr>
        </p:nvSpPr>
        <p:spPr>
          <a:xfrm>
            <a:off x="1873392" y="2815649"/>
            <a:ext cx="345204" cy="345204"/>
          </a:xfrm>
          <a:custGeom>
            <a:rect l="l" t="t" r="r" b="b"/>
            <a:pathLst>
              <a:path w="378221" h="378221">
                <a:moveTo>
                  <a:pt x="378222" y="189110"/>
                </a:moveTo>
                <a:cubicBezTo>
                  <a:pt x="378222" y="293554"/>
                  <a:pt x="293555" y="378221"/>
                  <a:pt x="189111" y="378221"/>
                </a:cubicBezTo>
                <a:cubicBezTo>
                  <a:pt x="84667" y="378221"/>
                  <a:pt x="0" y="293554"/>
                  <a:pt x="0" y="189110"/>
                </a:cubicBezTo>
                <a:cubicBezTo>
                  <a:pt x="0" y="84666"/>
                  <a:pt x="84667" y="0"/>
                  <a:pt x="189111" y="0"/>
                </a:cubicBezTo>
                <a:cubicBezTo>
                  <a:pt x="293555" y="0"/>
                  <a:pt x="378222" y="84666"/>
                  <a:pt x="378222" y="189110"/>
                </a:cubicBezTo>
                <a:close/>
              </a:path>
            </a:pathLst>
          </a:custGeom>
          <a:solidFill>
            <a:srgbClr val="25C4FF">
              <a:lumMod val="60000"/>
              <a:lumOff val="4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17"/>
          <p:cNvSpPr/>
          <p:nvPr>
            <p:custDataLst>
              <p:tags r:id="rId20"/>
            </p:custDataLst>
          </p:nvPr>
        </p:nvSpPr>
        <p:spPr>
          <a:xfrm>
            <a:off x="3145156" y="3382422"/>
            <a:ext cx="345204" cy="345204"/>
          </a:xfrm>
          <a:custGeom>
            <a:rect l="l" t="t" r="r" b="b"/>
            <a:pathLst>
              <a:path w="378221" h="378221">
                <a:moveTo>
                  <a:pt x="378221" y="189111"/>
                </a:moveTo>
                <a:cubicBezTo>
                  <a:pt x="378221" y="293555"/>
                  <a:pt x="293554" y="378222"/>
                  <a:pt x="189110" y="378222"/>
                </a:cubicBezTo>
                <a:cubicBezTo>
                  <a:pt x="84666" y="378222"/>
                  <a:pt x="0" y="293555"/>
                  <a:pt x="0" y="189111"/>
                </a:cubicBezTo>
                <a:cubicBezTo>
                  <a:pt x="0" y="84667"/>
                  <a:pt x="84666" y="0"/>
                  <a:pt x="189110" y="0"/>
                </a:cubicBezTo>
                <a:cubicBezTo>
                  <a:pt x="293554" y="0"/>
                  <a:pt x="378221" y="84667"/>
                  <a:pt x="378221" y="189111"/>
                </a:cubicBezTo>
                <a:close/>
              </a:path>
            </a:pathLst>
          </a:custGeom>
          <a:solidFill>
            <a:srgbClr val="25C4FF">
              <a:lumMod val="60000"/>
              <a:lumOff val="4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18"/>
          <p:cNvSpPr/>
          <p:nvPr>
            <p:custDataLst>
              <p:tags r:id="rId21"/>
            </p:custDataLst>
          </p:nvPr>
        </p:nvSpPr>
        <p:spPr>
          <a:xfrm>
            <a:off x="4535578" y="3750342"/>
            <a:ext cx="345204" cy="345204"/>
          </a:xfrm>
          <a:custGeom>
            <a:rect l="l" t="t" r="r" b="b"/>
            <a:pathLst>
              <a:path w="378221" h="378221">
                <a:moveTo>
                  <a:pt x="378221" y="189111"/>
                </a:moveTo>
                <a:cubicBezTo>
                  <a:pt x="378221" y="293555"/>
                  <a:pt x="293554" y="378221"/>
                  <a:pt x="189110" y="378221"/>
                </a:cubicBezTo>
                <a:cubicBezTo>
                  <a:pt x="84666" y="378221"/>
                  <a:pt x="0" y="293555"/>
                  <a:pt x="0" y="189111"/>
                </a:cubicBezTo>
                <a:cubicBezTo>
                  <a:pt x="0" y="84667"/>
                  <a:pt x="84666" y="0"/>
                  <a:pt x="189110" y="0"/>
                </a:cubicBezTo>
                <a:cubicBezTo>
                  <a:pt x="293554" y="0"/>
                  <a:pt x="378221" y="84667"/>
                  <a:pt x="378221" y="189111"/>
                </a:cubicBezTo>
                <a:close/>
              </a:path>
            </a:pathLst>
          </a:custGeom>
          <a:solidFill>
            <a:srgbClr val="25C4FF">
              <a:lumMod val="60000"/>
              <a:lumOff val="4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19"/>
          <p:cNvSpPr/>
          <p:nvPr>
            <p:custDataLst>
              <p:tags r:id="rId22"/>
            </p:custDataLst>
          </p:nvPr>
        </p:nvSpPr>
        <p:spPr>
          <a:xfrm>
            <a:off x="6101454" y="3921735"/>
            <a:ext cx="345204" cy="345204"/>
          </a:xfrm>
          <a:custGeom>
            <a:rect l="l" t="t" r="r" b="b"/>
            <a:pathLst>
              <a:path w="378221" h="378221">
                <a:moveTo>
                  <a:pt x="378221" y="189110"/>
                </a:moveTo>
                <a:cubicBezTo>
                  <a:pt x="378221" y="293554"/>
                  <a:pt x="293555" y="378221"/>
                  <a:pt x="189111" y="378221"/>
                </a:cubicBezTo>
                <a:cubicBezTo>
                  <a:pt x="84667" y="378221"/>
                  <a:pt x="0" y="293554"/>
                  <a:pt x="0" y="189110"/>
                </a:cubicBezTo>
                <a:cubicBezTo>
                  <a:pt x="0" y="84666"/>
                  <a:pt x="84667" y="0"/>
                  <a:pt x="189111" y="0"/>
                </a:cubicBezTo>
                <a:cubicBezTo>
                  <a:pt x="293555" y="0"/>
                  <a:pt x="378221" y="84666"/>
                  <a:pt x="378221" y="189110"/>
                </a:cubicBezTo>
                <a:close/>
              </a:path>
            </a:pathLst>
          </a:custGeom>
          <a:solidFill>
            <a:srgbClr val="25C4FF">
              <a:lumMod val="60000"/>
              <a:lumOff val="4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0"/>
          <p:cNvSpPr/>
          <p:nvPr>
            <p:custDataLst>
              <p:tags r:id="rId23"/>
            </p:custDataLst>
          </p:nvPr>
        </p:nvSpPr>
        <p:spPr>
          <a:xfrm>
            <a:off x="7770472" y="3720350"/>
            <a:ext cx="345204" cy="345204"/>
          </a:xfrm>
          <a:custGeom>
            <a:rect l="l" t="t" r="r" b="b"/>
            <a:pathLst>
              <a:path w="378221" h="378221">
                <a:moveTo>
                  <a:pt x="378222" y="189110"/>
                </a:moveTo>
                <a:cubicBezTo>
                  <a:pt x="378222" y="293554"/>
                  <a:pt x="293555" y="378221"/>
                  <a:pt x="189111" y="378221"/>
                </a:cubicBezTo>
                <a:cubicBezTo>
                  <a:pt x="84667" y="378221"/>
                  <a:pt x="0" y="293554"/>
                  <a:pt x="0" y="189110"/>
                </a:cubicBezTo>
                <a:cubicBezTo>
                  <a:pt x="0" y="84666"/>
                  <a:pt x="84667" y="0"/>
                  <a:pt x="189111" y="0"/>
                </a:cubicBezTo>
                <a:cubicBezTo>
                  <a:pt x="293555" y="0"/>
                  <a:pt x="378222" y="84666"/>
                  <a:pt x="378222" y="189110"/>
                </a:cubicBezTo>
                <a:close/>
              </a:path>
            </a:pathLst>
          </a:custGeom>
          <a:solidFill>
            <a:srgbClr val="25C4FF">
              <a:lumMod val="60000"/>
              <a:lumOff val="4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1"/>
          <p:cNvSpPr/>
          <p:nvPr>
            <p:custDataLst>
              <p:tags r:id="rId24"/>
            </p:custDataLst>
          </p:nvPr>
        </p:nvSpPr>
        <p:spPr>
          <a:xfrm>
            <a:off x="9107481" y="3271778"/>
            <a:ext cx="345204" cy="345204"/>
          </a:xfrm>
          <a:custGeom>
            <a:rect l="l" t="t" r="r" b="b"/>
            <a:pathLst>
              <a:path w="378221" h="378221">
                <a:moveTo>
                  <a:pt x="378222" y="189111"/>
                </a:moveTo>
                <a:cubicBezTo>
                  <a:pt x="378222" y="293555"/>
                  <a:pt x="293555" y="378221"/>
                  <a:pt x="189111" y="378221"/>
                </a:cubicBezTo>
                <a:cubicBezTo>
                  <a:pt x="84667" y="378221"/>
                  <a:pt x="0" y="293555"/>
                  <a:pt x="0" y="189111"/>
                </a:cubicBezTo>
                <a:cubicBezTo>
                  <a:pt x="0" y="84667"/>
                  <a:pt x="84667" y="0"/>
                  <a:pt x="189111" y="0"/>
                </a:cubicBezTo>
                <a:cubicBezTo>
                  <a:pt x="293555" y="0"/>
                  <a:pt x="378222" y="84667"/>
                  <a:pt x="378222" y="189111"/>
                </a:cubicBezTo>
                <a:close/>
              </a:path>
            </a:pathLst>
          </a:custGeom>
          <a:solidFill>
            <a:srgbClr val="25C4FF">
              <a:lumMod val="60000"/>
              <a:lumOff val="4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2"/>
          <p:cNvSpPr/>
          <p:nvPr>
            <p:custDataLst>
              <p:tags r:id="rId25"/>
            </p:custDataLst>
          </p:nvPr>
        </p:nvSpPr>
        <p:spPr>
          <a:xfrm>
            <a:off x="10293617" y="2665018"/>
            <a:ext cx="345204" cy="345204"/>
          </a:xfrm>
          <a:custGeom>
            <a:rect l="l" t="t" r="r" b="b"/>
            <a:pathLst>
              <a:path w="378221" h="378221">
                <a:moveTo>
                  <a:pt x="378221" y="189111"/>
                </a:moveTo>
                <a:cubicBezTo>
                  <a:pt x="378221" y="293555"/>
                  <a:pt x="293554" y="378222"/>
                  <a:pt x="189110" y="378222"/>
                </a:cubicBezTo>
                <a:cubicBezTo>
                  <a:pt x="84666" y="378222"/>
                  <a:pt x="0" y="293555"/>
                  <a:pt x="0" y="189111"/>
                </a:cubicBezTo>
                <a:cubicBezTo>
                  <a:pt x="0" y="84667"/>
                  <a:pt x="84666" y="0"/>
                  <a:pt x="189110" y="0"/>
                </a:cubicBezTo>
                <a:cubicBezTo>
                  <a:pt x="293554" y="0"/>
                  <a:pt x="378221" y="84667"/>
                  <a:pt x="378221" y="189111"/>
                </a:cubicBezTo>
                <a:close/>
              </a:path>
            </a:pathLst>
          </a:custGeom>
          <a:solidFill>
            <a:srgbClr val="25C4FF">
              <a:lumMod val="60000"/>
              <a:lumOff val="4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3"/>
          <p:cNvSpPr txBox="1"/>
          <p:nvPr>
            <p:custDataLst>
              <p:tags r:id="rId26"/>
            </p:custDataLst>
          </p:nvPr>
        </p:nvSpPr>
        <p:spPr>
          <a:xfrm>
            <a:off x="1412955" y="3242071"/>
            <a:ext cx="1297755" cy="691606"/>
          </a:xfrm>
          <a:prstGeom prst="rect">
            <a:avLst/>
          </a:prstGeom>
        </p:spPr>
        <p:txBody>
          <a:bodyPr lIns="90000" tIns="46800" rIns="9000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pc="300" err="1">
                <a:solidFill>
                  <a:srgbClr val="3F3F3F"/>
                </a:solidFill>
                <a:latin typeface="仿宋" panose="02010609060101010101" charset="-122"/>
                <a:ea typeface="仿宋" panose="02010609060101010101" charset="-122"/>
              </a:rPr>
              <a:t>加工</a:t>
            </a:r>
            <a:endParaRPr lang="zh-CN" altLang="en-US" spc="300" err="1">
              <a:solidFill>
                <a:srgbClr val="3F3F3F"/>
              </a:solidFill>
              <a:latin typeface="仿宋" panose="02010609060101010101" charset="-122"/>
              <a:ea typeface="仿宋" panose="02010609060101010101" charset="-122"/>
            </a:endParaRPr>
          </a:p>
        </p:txBody>
      </p:sp>
      <p:sp>
        <p:nvSpPr>
          <p:cNvPr id="31" name="TextBox 24"/>
          <p:cNvSpPr txBox="1"/>
          <p:nvPr>
            <p:custDataLst>
              <p:tags r:id="rId27"/>
            </p:custDataLst>
          </p:nvPr>
        </p:nvSpPr>
        <p:spPr>
          <a:xfrm>
            <a:off x="2728530" y="3832361"/>
            <a:ext cx="1297755" cy="691606"/>
          </a:xfrm>
          <a:prstGeom prst="rect">
            <a:avLst/>
          </a:prstGeom>
        </p:spPr>
        <p:txBody>
          <a:bodyPr lIns="90000" tIns="46800" rIns="9000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pc="300">
                <a:solidFill>
                  <a:srgbClr val="3F3F3F"/>
                </a:solidFill>
                <a:latin typeface="仿宋" panose="02010609060101010101" charset="-122"/>
                <a:ea typeface="仿宋" panose="02010609060101010101" charset="-122"/>
              </a:rPr>
              <a:t>技术</a:t>
            </a:r>
            <a:endParaRPr lang="zh-CN" altLang="en-US" spc="300">
              <a:solidFill>
                <a:srgbClr val="3F3F3F"/>
              </a:solidFill>
              <a:latin typeface="仿宋" panose="02010609060101010101" charset="-122"/>
              <a:ea typeface="仿宋" panose="02010609060101010101" charset="-122"/>
            </a:endParaRPr>
          </a:p>
        </p:txBody>
      </p:sp>
      <p:sp>
        <p:nvSpPr>
          <p:cNvPr id="32" name="TextBox 25"/>
          <p:cNvSpPr txBox="1"/>
          <p:nvPr>
            <p:custDataLst>
              <p:tags r:id="rId28"/>
            </p:custDataLst>
          </p:nvPr>
        </p:nvSpPr>
        <p:spPr>
          <a:xfrm>
            <a:off x="4115938" y="4162556"/>
            <a:ext cx="1297755" cy="691606"/>
          </a:xfrm>
          <a:prstGeom prst="rect">
            <a:avLst/>
          </a:prstGeom>
        </p:spPr>
        <p:txBody>
          <a:bodyPr lIns="90000" tIns="46800" rIns="9000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pc="300">
                <a:solidFill>
                  <a:srgbClr val="3F3F3F"/>
                </a:solidFill>
                <a:latin typeface="仿宋" panose="02010609060101010101" charset="-122"/>
                <a:ea typeface="仿宋" panose="02010609060101010101" charset="-122"/>
              </a:rPr>
              <a:t>材料</a:t>
            </a:r>
            <a:endParaRPr lang="zh-CN" altLang="en-US" spc="300">
              <a:solidFill>
                <a:srgbClr val="3F3F3F"/>
              </a:solidFill>
              <a:latin typeface="仿宋" panose="02010609060101010101" charset="-122"/>
              <a:ea typeface="仿宋" panose="02010609060101010101" charset="-122"/>
            </a:endParaRPr>
          </a:p>
        </p:txBody>
      </p:sp>
      <p:sp>
        <p:nvSpPr>
          <p:cNvPr id="34" name="TextBox 26"/>
          <p:cNvSpPr txBox="1"/>
          <p:nvPr>
            <p:custDataLst>
              <p:tags r:id="rId29"/>
            </p:custDataLst>
          </p:nvPr>
        </p:nvSpPr>
        <p:spPr>
          <a:xfrm>
            <a:off x="5686411" y="4366913"/>
            <a:ext cx="1297755" cy="691606"/>
          </a:xfrm>
          <a:prstGeom prst="rect">
            <a:avLst/>
          </a:prstGeom>
        </p:spPr>
        <p:txBody>
          <a:bodyPr lIns="90000" tIns="46800" rIns="9000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pc="300">
                <a:solidFill>
                  <a:srgbClr val="3F3F3F"/>
                </a:solidFill>
                <a:latin typeface="仿宋" panose="02010609060101010101" charset="-122"/>
                <a:ea typeface="仿宋" panose="02010609060101010101" charset="-122"/>
              </a:rPr>
              <a:t>器件</a:t>
            </a:r>
            <a:endParaRPr lang="zh-CN" altLang="en-US" spc="300">
              <a:solidFill>
                <a:srgbClr val="3F3F3F"/>
              </a:solidFill>
              <a:latin typeface="仿宋" panose="02010609060101010101" charset="-122"/>
              <a:ea typeface="仿宋" panose="02010609060101010101" charset="-122"/>
            </a:endParaRPr>
          </a:p>
        </p:txBody>
      </p:sp>
      <p:sp>
        <p:nvSpPr>
          <p:cNvPr id="35" name="TextBox 27"/>
          <p:cNvSpPr txBox="1"/>
          <p:nvPr>
            <p:custDataLst>
              <p:tags r:id="rId30"/>
            </p:custDataLst>
          </p:nvPr>
        </p:nvSpPr>
        <p:spPr>
          <a:xfrm>
            <a:off x="7350111" y="4167124"/>
            <a:ext cx="1297755" cy="691606"/>
          </a:xfrm>
          <a:prstGeom prst="rect">
            <a:avLst/>
          </a:prstGeom>
        </p:spPr>
        <p:txBody>
          <a:bodyPr lIns="90000" tIns="46800" rIns="9000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pc="300">
                <a:solidFill>
                  <a:srgbClr val="3F3F3F"/>
                </a:solidFill>
                <a:latin typeface="仿宋" panose="02010609060101010101" charset="-122"/>
                <a:ea typeface="仿宋" panose="02010609060101010101" charset="-122"/>
              </a:rPr>
              <a:t>应用</a:t>
            </a:r>
            <a:endParaRPr lang="zh-CN" altLang="en-US" spc="300">
              <a:solidFill>
                <a:srgbClr val="3F3F3F"/>
              </a:solidFill>
              <a:latin typeface="仿宋" panose="02010609060101010101" charset="-122"/>
              <a:ea typeface="仿宋" panose="02010609060101010101" charset="-122"/>
            </a:endParaRPr>
          </a:p>
        </p:txBody>
      </p:sp>
      <p:sp>
        <p:nvSpPr>
          <p:cNvPr id="36" name="TextBox 28"/>
          <p:cNvSpPr txBox="1"/>
          <p:nvPr>
            <p:custDataLst>
              <p:tags r:id="rId31"/>
            </p:custDataLst>
          </p:nvPr>
        </p:nvSpPr>
        <p:spPr>
          <a:xfrm>
            <a:off x="8663507" y="3713392"/>
            <a:ext cx="1297755" cy="691606"/>
          </a:xfrm>
          <a:prstGeom prst="rect">
            <a:avLst/>
          </a:prstGeom>
        </p:spPr>
        <p:txBody>
          <a:bodyPr lIns="90000" tIns="46800" rIns="9000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pc="300">
                <a:solidFill>
                  <a:srgbClr val="3F3F3F"/>
                </a:solidFill>
                <a:latin typeface="仿宋" panose="02010609060101010101" charset="-122"/>
                <a:ea typeface="仿宋" panose="02010609060101010101" charset="-122"/>
              </a:rPr>
              <a:t>制造</a:t>
            </a:r>
            <a:endParaRPr lang="zh-CN" altLang="en-US" spc="300">
              <a:solidFill>
                <a:srgbClr val="3F3F3F"/>
              </a:solidFill>
              <a:latin typeface="仿宋" panose="02010609060101010101" charset="-122"/>
              <a:ea typeface="仿宋" panose="02010609060101010101" charset="-122"/>
            </a:endParaRPr>
          </a:p>
        </p:txBody>
      </p:sp>
      <p:sp>
        <p:nvSpPr>
          <p:cNvPr id="37" name="TextBox 29"/>
          <p:cNvSpPr txBox="1"/>
          <p:nvPr>
            <p:custDataLst>
              <p:tags r:id="rId32"/>
            </p:custDataLst>
          </p:nvPr>
        </p:nvSpPr>
        <p:spPr>
          <a:xfrm>
            <a:off x="9940580" y="3137029"/>
            <a:ext cx="1297755" cy="691606"/>
          </a:xfrm>
          <a:prstGeom prst="rect">
            <a:avLst/>
          </a:prstGeom>
        </p:spPr>
        <p:txBody>
          <a:bodyPr lIns="90000" tIns="46800" rIns="9000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pc="300">
                <a:solidFill>
                  <a:srgbClr val="3F3F3F"/>
                </a:solidFill>
                <a:latin typeface="仿宋" panose="02010609060101010101" charset="-122"/>
                <a:ea typeface="仿宋" panose="02010609060101010101" charset="-122"/>
              </a:rPr>
              <a:t>领域</a:t>
            </a:r>
            <a:endParaRPr lang="zh-CN" altLang="en-US" spc="300">
              <a:solidFill>
                <a:srgbClr val="3F3F3F"/>
              </a:solidFill>
              <a:latin typeface="仿宋" panose="02010609060101010101" charset="-122"/>
              <a:ea typeface="仿宋" panose="02010609060101010101" charset="-122"/>
            </a:endParaRPr>
          </a:p>
        </p:txBody>
      </p:sp>
      <p:sp>
        <p:nvSpPr>
          <p:cNvPr id="38" name="Freeform 30"/>
          <p:cNvSpPr/>
          <p:nvPr>
            <p:custDataLst>
              <p:tags r:id="rId33"/>
            </p:custDataLst>
          </p:nvPr>
        </p:nvSpPr>
        <p:spPr>
          <a:xfrm>
            <a:off x="1873392" y="4055924"/>
            <a:ext cx="345204" cy="345204"/>
          </a:xfrm>
          <a:custGeom>
            <a:rect l="l" t="t" r="r" b="b"/>
            <a:pathLst>
              <a:path w="378221" h="378221">
                <a:moveTo>
                  <a:pt x="378222" y="189110"/>
                </a:moveTo>
                <a:cubicBezTo>
                  <a:pt x="378222" y="293554"/>
                  <a:pt x="293555" y="378221"/>
                  <a:pt x="189111" y="378221"/>
                </a:cubicBezTo>
                <a:cubicBezTo>
                  <a:pt x="84667" y="378221"/>
                  <a:pt x="0" y="293554"/>
                  <a:pt x="0" y="189110"/>
                </a:cubicBezTo>
                <a:cubicBezTo>
                  <a:pt x="0" y="84666"/>
                  <a:pt x="84667" y="0"/>
                  <a:pt x="189111" y="0"/>
                </a:cubicBezTo>
                <a:cubicBezTo>
                  <a:pt x="293555" y="0"/>
                  <a:pt x="378222" y="84666"/>
                  <a:pt x="378222" y="189110"/>
                </a:cubicBezTo>
                <a:close/>
              </a:path>
            </a:pathLst>
          </a:custGeom>
          <a:solidFill>
            <a:srgbClr val="25C4FF">
              <a:lumMod val="60000"/>
              <a:lumOff val="4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1"/>
          <p:cNvSpPr/>
          <p:nvPr>
            <p:custDataLst>
              <p:tags r:id="rId34"/>
            </p:custDataLst>
          </p:nvPr>
        </p:nvSpPr>
        <p:spPr>
          <a:xfrm>
            <a:off x="3138864" y="4622698"/>
            <a:ext cx="345204" cy="345204"/>
          </a:xfrm>
          <a:custGeom>
            <a:rect l="l" t="t" r="r" b="b"/>
            <a:pathLst>
              <a:path w="378221" h="378221">
                <a:moveTo>
                  <a:pt x="378221" y="189111"/>
                </a:moveTo>
                <a:cubicBezTo>
                  <a:pt x="378221" y="293555"/>
                  <a:pt x="293554" y="378222"/>
                  <a:pt x="189110" y="378222"/>
                </a:cubicBezTo>
                <a:cubicBezTo>
                  <a:pt x="84666" y="378222"/>
                  <a:pt x="0" y="293555"/>
                  <a:pt x="0" y="189111"/>
                </a:cubicBezTo>
                <a:cubicBezTo>
                  <a:pt x="0" y="84667"/>
                  <a:pt x="84666" y="0"/>
                  <a:pt x="189110" y="0"/>
                </a:cubicBezTo>
                <a:cubicBezTo>
                  <a:pt x="293554" y="0"/>
                  <a:pt x="378221" y="84667"/>
                  <a:pt x="378221" y="189111"/>
                </a:cubicBezTo>
                <a:close/>
              </a:path>
            </a:pathLst>
          </a:custGeom>
          <a:solidFill>
            <a:srgbClr val="25C4FF">
              <a:lumMod val="60000"/>
              <a:lumOff val="4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32"/>
          <p:cNvSpPr/>
          <p:nvPr>
            <p:custDataLst>
              <p:tags r:id="rId35"/>
            </p:custDataLst>
          </p:nvPr>
        </p:nvSpPr>
        <p:spPr>
          <a:xfrm>
            <a:off x="4535578" y="4990618"/>
            <a:ext cx="345204" cy="345204"/>
          </a:xfrm>
          <a:custGeom>
            <a:rect l="l" t="t" r="r" b="b"/>
            <a:pathLst>
              <a:path w="378221" h="378221">
                <a:moveTo>
                  <a:pt x="378221" y="189111"/>
                </a:moveTo>
                <a:cubicBezTo>
                  <a:pt x="378221" y="293555"/>
                  <a:pt x="293554" y="378221"/>
                  <a:pt x="189110" y="378221"/>
                </a:cubicBezTo>
                <a:cubicBezTo>
                  <a:pt x="84666" y="378221"/>
                  <a:pt x="0" y="293555"/>
                  <a:pt x="0" y="189111"/>
                </a:cubicBezTo>
                <a:cubicBezTo>
                  <a:pt x="0" y="84667"/>
                  <a:pt x="84666" y="0"/>
                  <a:pt x="189110" y="0"/>
                </a:cubicBezTo>
                <a:cubicBezTo>
                  <a:pt x="293554" y="0"/>
                  <a:pt x="378221" y="84667"/>
                  <a:pt x="378221" y="189111"/>
                </a:cubicBezTo>
                <a:close/>
              </a:path>
            </a:pathLst>
          </a:custGeom>
          <a:solidFill>
            <a:srgbClr val="25C4FF">
              <a:lumMod val="60000"/>
              <a:lumOff val="4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33"/>
          <p:cNvSpPr/>
          <p:nvPr>
            <p:custDataLst>
              <p:tags r:id="rId36"/>
            </p:custDataLst>
          </p:nvPr>
        </p:nvSpPr>
        <p:spPr>
          <a:xfrm>
            <a:off x="6108833" y="5162011"/>
            <a:ext cx="345204" cy="345204"/>
          </a:xfrm>
          <a:custGeom>
            <a:rect l="l" t="t" r="r" b="b"/>
            <a:pathLst>
              <a:path w="378221" h="378221">
                <a:moveTo>
                  <a:pt x="378221" y="189110"/>
                </a:moveTo>
                <a:cubicBezTo>
                  <a:pt x="378221" y="293554"/>
                  <a:pt x="293555" y="378221"/>
                  <a:pt x="189111" y="378221"/>
                </a:cubicBezTo>
                <a:cubicBezTo>
                  <a:pt x="84667" y="378221"/>
                  <a:pt x="0" y="293554"/>
                  <a:pt x="0" y="189110"/>
                </a:cubicBezTo>
                <a:cubicBezTo>
                  <a:pt x="0" y="84666"/>
                  <a:pt x="84667" y="0"/>
                  <a:pt x="189111" y="0"/>
                </a:cubicBezTo>
                <a:cubicBezTo>
                  <a:pt x="293555" y="0"/>
                  <a:pt x="378221" y="84666"/>
                  <a:pt x="378221" y="189110"/>
                </a:cubicBezTo>
                <a:close/>
              </a:path>
            </a:pathLst>
          </a:custGeom>
          <a:solidFill>
            <a:srgbClr val="25C4FF">
              <a:lumMod val="60000"/>
              <a:lumOff val="4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34"/>
          <p:cNvSpPr/>
          <p:nvPr>
            <p:custDataLst>
              <p:tags r:id="rId37"/>
            </p:custDataLst>
          </p:nvPr>
        </p:nvSpPr>
        <p:spPr>
          <a:xfrm>
            <a:off x="7783661" y="4960626"/>
            <a:ext cx="345204" cy="345204"/>
          </a:xfrm>
          <a:custGeom>
            <a:rect l="l" t="t" r="r" b="b"/>
            <a:pathLst>
              <a:path w="378221" h="378221">
                <a:moveTo>
                  <a:pt x="378222" y="189110"/>
                </a:moveTo>
                <a:cubicBezTo>
                  <a:pt x="378222" y="293554"/>
                  <a:pt x="293555" y="378221"/>
                  <a:pt x="189111" y="378221"/>
                </a:cubicBezTo>
                <a:cubicBezTo>
                  <a:pt x="84667" y="378221"/>
                  <a:pt x="0" y="293554"/>
                  <a:pt x="0" y="189110"/>
                </a:cubicBezTo>
                <a:cubicBezTo>
                  <a:pt x="0" y="84667"/>
                  <a:pt x="84667" y="0"/>
                  <a:pt x="189111" y="0"/>
                </a:cubicBezTo>
                <a:cubicBezTo>
                  <a:pt x="293555" y="0"/>
                  <a:pt x="378222" y="84667"/>
                  <a:pt x="378222" y="189110"/>
                </a:cubicBezTo>
                <a:close/>
              </a:path>
            </a:pathLst>
          </a:custGeom>
          <a:solidFill>
            <a:srgbClr val="25C4FF">
              <a:lumMod val="60000"/>
              <a:lumOff val="4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35"/>
          <p:cNvSpPr/>
          <p:nvPr>
            <p:custDataLst>
              <p:tags r:id="rId38"/>
            </p:custDataLst>
          </p:nvPr>
        </p:nvSpPr>
        <p:spPr>
          <a:xfrm>
            <a:off x="9107481" y="4512053"/>
            <a:ext cx="345204" cy="345204"/>
          </a:xfrm>
          <a:custGeom>
            <a:rect l="l" t="t" r="r" b="b"/>
            <a:pathLst>
              <a:path w="378221" h="378221">
                <a:moveTo>
                  <a:pt x="378222" y="189110"/>
                </a:moveTo>
                <a:cubicBezTo>
                  <a:pt x="378222" y="293554"/>
                  <a:pt x="293555" y="378221"/>
                  <a:pt x="189111" y="378221"/>
                </a:cubicBezTo>
                <a:cubicBezTo>
                  <a:pt x="84667" y="378221"/>
                  <a:pt x="0" y="293554"/>
                  <a:pt x="0" y="189110"/>
                </a:cubicBezTo>
                <a:cubicBezTo>
                  <a:pt x="0" y="84666"/>
                  <a:pt x="84667" y="0"/>
                  <a:pt x="189111" y="0"/>
                </a:cubicBezTo>
                <a:cubicBezTo>
                  <a:pt x="293555" y="0"/>
                  <a:pt x="378222" y="84666"/>
                  <a:pt x="378222" y="189110"/>
                </a:cubicBezTo>
                <a:close/>
              </a:path>
            </a:pathLst>
          </a:custGeom>
          <a:solidFill>
            <a:srgbClr val="25C4FF">
              <a:lumMod val="60000"/>
              <a:lumOff val="4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36"/>
          <p:cNvSpPr/>
          <p:nvPr>
            <p:custDataLst>
              <p:tags r:id="rId39"/>
            </p:custDataLst>
          </p:nvPr>
        </p:nvSpPr>
        <p:spPr>
          <a:xfrm>
            <a:off x="10399124" y="3905294"/>
            <a:ext cx="345204" cy="345204"/>
          </a:xfrm>
          <a:custGeom>
            <a:rect l="l" t="t" r="r" b="b"/>
            <a:pathLst>
              <a:path w="378221" h="378221">
                <a:moveTo>
                  <a:pt x="378221" y="189111"/>
                </a:moveTo>
                <a:cubicBezTo>
                  <a:pt x="378221" y="293555"/>
                  <a:pt x="293554" y="378222"/>
                  <a:pt x="189110" y="378222"/>
                </a:cubicBezTo>
                <a:cubicBezTo>
                  <a:pt x="84666" y="378222"/>
                  <a:pt x="0" y="293555"/>
                  <a:pt x="0" y="189111"/>
                </a:cubicBezTo>
                <a:cubicBezTo>
                  <a:pt x="0" y="84667"/>
                  <a:pt x="84666" y="0"/>
                  <a:pt x="189110" y="0"/>
                </a:cubicBezTo>
                <a:cubicBezTo>
                  <a:pt x="293554" y="0"/>
                  <a:pt x="378221" y="84667"/>
                  <a:pt x="378221" y="189111"/>
                </a:cubicBezTo>
                <a:close/>
              </a:path>
            </a:pathLst>
          </a:custGeom>
          <a:solidFill>
            <a:srgbClr val="25C4FF">
              <a:lumMod val="60000"/>
              <a:lumOff val="4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37"/>
          <p:cNvSpPr txBox="1"/>
          <p:nvPr>
            <p:custDataLst>
              <p:tags r:id="rId40"/>
            </p:custDataLst>
          </p:nvPr>
        </p:nvSpPr>
        <p:spPr>
          <a:xfrm>
            <a:off x="1449279" y="4505528"/>
            <a:ext cx="1225108" cy="822170"/>
          </a:xfrm>
          <a:prstGeom prst="rect">
            <a:avLst/>
          </a:prstGeom>
        </p:spPr>
        <p:txBody>
          <a:bodyPr lIns="90000" tIns="46800" rIns="90000" bIns="4680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err="1">
                <a:solidFill>
                  <a:srgbClr val="3F3F3F"/>
                </a:solidFill>
                <a:latin typeface="仿宋" panose="02010609060101010101" charset="-122"/>
                <a:ea typeface="仿宋" panose="02010609060101010101" charset="-122"/>
              </a:rPr>
              <a:t>制备</a:t>
            </a:r>
            <a:endParaRPr lang="zh-CN" altLang="en-US" sz="1200" err="1">
              <a:solidFill>
                <a:srgbClr val="3F3F3F"/>
              </a:solidFill>
              <a:latin typeface="仿宋" panose="02010609060101010101" charset="-122"/>
              <a:ea typeface="仿宋" panose="02010609060101010101" charset="-122"/>
            </a:endParaRPr>
          </a:p>
        </p:txBody>
      </p:sp>
      <p:sp>
        <p:nvSpPr>
          <p:cNvPr id="46" name="TextBox 38"/>
          <p:cNvSpPr txBox="1"/>
          <p:nvPr>
            <p:custDataLst>
              <p:tags r:id="rId41"/>
            </p:custDataLst>
          </p:nvPr>
        </p:nvSpPr>
        <p:spPr>
          <a:xfrm>
            <a:off x="2698912" y="5095819"/>
            <a:ext cx="1225108" cy="822170"/>
          </a:xfrm>
          <a:prstGeom prst="rect">
            <a:avLst/>
          </a:prstGeom>
        </p:spPr>
        <p:txBody>
          <a:bodyPr lIns="90000" tIns="46800" rIns="90000" bIns="4680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err="1">
                <a:solidFill>
                  <a:srgbClr val="3F3F3F"/>
                </a:solidFill>
                <a:latin typeface="仿宋" panose="02010609060101010101" charset="-122"/>
                <a:ea typeface="仿宋" panose="02010609060101010101" charset="-122"/>
              </a:rPr>
              <a:t>科技</a:t>
            </a:r>
            <a:endParaRPr lang="zh-CN" altLang="en-US" sz="1200" err="1">
              <a:solidFill>
                <a:srgbClr val="3F3F3F"/>
              </a:solidFill>
              <a:latin typeface="仿宋" panose="02010609060101010101" charset="-122"/>
              <a:ea typeface="仿宋" panose="02010609060101010101" charset="-122"/>
            </a:endParaRPr>
          </a:p>
        </p:txBody>
      </p:sp>
      <p:sp>
        <p:nvSpPr>
          <p:cNvPr id="47" name="TextBox 39"/>
          <p:cNvSpPr txBox="1"/>
          <p:nvPr>
            <p:custDataLst>
              <p:tags r:id="rId42"/>
            </p:custDataLst>
          </p:nvPr>
        </p:nvSpPr>
        <p:spPr>
          <a:xfrm>
            <a:off x="4065073" y="5429639"/>
            <a:ext cx="1225108" cy="822170"/>
          </a:xfrm>
          <a:prstGeom prst="rect">
            <a:avLst/>
          </a:prstGeom>
        </p:spPr>
        <p:txBody>
          <a:bodyPr lIns="90000" tIns="46800" rIns="90000" bIns="4680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err="1">
                <a:solidFill>
                  <a:srgbClr val="3F3F3F"/>
                </a:solidFill>
                <a:latin typeface="仿宋" panose="02010609060101010101" charset="-122"/>
                <a:ea typeface="仿宋" panose="02010609060101010101" charset="-122"/>
              </a:rPr>
              <a:t>介绍</a:t>
            </a:r>
            <a:endParaRPr lang="zh-CN" altLang="en-US" sz="1200" err="1">
              <a:solidFill>
                <a:srgbClr val="3F3F3F"/>
              </a:solidFill>
              <a:latin typeface="仿宋" panose="02010609060101010101" charset="-122"/>
              <a:ea typeface="仿宋" panose="02010609060101010101" charset="-122"/>
            </a:endParaRPr>
          </a:p>
        </p:txBody>
      </p:sp>
      <p:sp>
        <p:nvSpPr>
          <p:cNvPr id="48" name="TextBox 40"/>
          <p:cNvSpPr txBox="1"/>
          <p:nvPr>
            <p:custDataLst>
              <p:tags r:id="rId43"/>
            </p:custDataLst>
          </p:nvPr>
        </p:nvSpPr>
        <p:spPr>
          <a:xfrm>
            <a:off x="5668882" y="5630371"/>
            <a:ext cx="1225108" cy="822170"/>
          </a:xfrm>
          <a:prstGeom prst="rect">
            <a:avLst/>
          </a:prstGeom>
        </p:spPr>
        <p:txBody>
          <a:bodyPr lIns="90000" tIns="46800" rIns="90000" bIns="4680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err="1">
                <a:solidFill>
                  <a:srgbClr val="3F3F3F"/>
                </a:solidFill>
                <a:latin typeface="仿宋" panose="02010609060101010101" charset="-122"/>
                <a:ea typeface="仿宋" panose="02010609060101010101" charset="-122"/>
              </a:rPr>
              <a:t>研究</a:t>
            </a:r>
            <a:endParaRPr lang="zh-CN" altLang="en-US" sz="1200" err="1">
              <a:solidFill>
                <a:srgbClr val="3F3F3F"/>
              </a:solidFill>
              <a:latin typeface="仿宋" panose="02010609060101010101" charset="-122"/>
              <a:ea typeface="仿宋" panose="02010609060101010101" charset="-122"/>
            </a:endParaRPr>
          </a:p>
        </p:txBody>
      </p:sp>
      <p:sp>
        <p:nvSpPr>
          <p:cNvPr id="49" name="TextBox 41"/>
          <p:cNvSpPr txBox="1"/>
          <p:nvPr>
            <p:custDataLst>
              <p:tags r:id="rId44"/>
            </p:custDataLst>
          </p:nvPr>
        </p:nvSpPr>
        <p:spPr>
          <a:xfrm>
            <a:off x="7386435" y="5430582"/>
            <a:ext cx="1225108" cy="822170"/>
          </a:xfrm>
          <a:prstGeom prst="rect">
            <a:avLst/>
          </a:prstGeom>
        </p:spPr>
        <p:txBody>
          <a:bodyPr lIns="90000" tIns="46800" rIns="90000" bIns="4680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err="1">
                <a:solidFill>
                  <a:srgbClr val="3F3F3F"/>
                </a:solidFill>
                <a:latin typeface="仿宋" panose="02010609060101010101" charset="-122"/>
                <a:ea typeface="仿宋" panose="02010609060101010101" charset="-122"/>
              </a:rPr>
              <a:t>提供</a:t>
            </a:r>
            <a:endParaRPr lang="zh-CN" altLang="en-US" sz="1200" err="1">
              <a:solidFill>
                <a:srgbClr val="3F3F3F"/>
              </a:solidFill>
              <a:latin typeface="仿宋" panose="02010609060101010101" charset="-122"/>
              <a:ea typeface="仿宋" panose="02010609060101010101" charset="-122"/>
            </a:endParaRPr>
          </a:p>
        </p:txBody>
      </p:sp>
      <p:sp>
        <p:nvSpPr>
          <p:cNvPr id="50" name="TextBox 42"/>
          <p:cNvSpPr txBox="1"/>
          <p:nvPr>
            <p:custDataLst>
              <p:tags r:id="rId45"/>
            </p:custDataLst>
          </p:nvPr>
        </p:nvSpPr>
        <p:spPr>
          <a:xfrm>
            <a:off x="8699831" y="4976850"/>
            <a:ext cx="1225108" cy="822170"/>
          </a:xfrm>
          <a:prstGeom prst="rect">
            <a:avLst/>
          </a:prstGeom>
        </p:spPr>
        <p:txBody>
          <a:bodyPr lIns="90000" tIns="46800" rIns="90000" bIns="4680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err="1">
                <a:solidFill>
                  <a:srgbClr val="3F3F3F"/>
                </a:solidFill>
                <a:latin typeface="仿宋" panose="02010609060101010101" charset="-122"/>
                <a:ea typeface="仿宋" panose="02010609060101010101" charset="-122"/>
              </a:rPr>
              <a:t>工艺</a:t>
            </a:r>
            <a:endParaRPr lang="zh-CN" altLang="en-US" sz="1200" err="1">
              <a:solidFill>
                <a:srgbClr val="3F3F3F"/>
              </a:solidFill>
              <a:latin typeface="仿宋" panose="02010609060101010101" charset="-122"/>
              <a:ea typeface="仿宋" panose="02010609060101010101" charset="-122"/>
            </a:endParaRPr>
          </a:p>
        </p:txBody>
      </p:sp>
      <p:sp>
        <p:nvSpPr>
          <p:cNvPr id="51" name="TextBox 43"/>
          <p:cNvSpPr txBox="1"/>
          <p:nvPr>
            <p:custDataLst>
              <p:tags r:id="rId46"/>
            </p:custDataLst>
          </p:nvPr>
        </p:nvSpPr>
        <p:spPr>
          <a:xfrm>
            <a:off x="9963715" y="4400487"/>
            <a:ext cx="1225108" cy="822170"/>
          </a:xfrm>
          <a:prstGeom prst="rect">
            <a:avLst/>
          </a:prstGeom>
        </p:spPr>
        <p:txBody>
          <a:bodyPr lIns="90000" tIns="46800" rIns="90000" bIns="4680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a:solidFill>
                  <a:srgbClr val="3F3F3F"/>
                </a:solidFill>
                <a:latin typeface="仿宋" panose="02010609060101010101" charset="-122"/>
                <a:ea typeface="仿宋" panose="02010609060101010101" charset="-122"/>
              </a:rPr>
              <a:t>书中</a:t>
            </a:r>
            <a:endParaRPr lang="zh-CN" altLang="en-US" sz="1200">
              <a:solidFill>
                <a:srgbClr val="3F3F3F"/>
              </a:solidFill>
              <a:latin typeface="仿宋" panose="02010609060101010101" charset="-122"/>
              <a:ea typeface="仿宋" panose="02010609060101010101" charset="-122"/>
            </a:endParaRPr>
          </a:p>
        </p:txBody>
      </p:sp>
      <p:sp>
        <p:nvSpPr>
          <p:cNvPr id="52" name="文本框 51"/>
          <p:cNvSpPr txBox="1"/>
          <p:nvPr/>
        </p:nvSpPr>
        <p:spPr>
          <a:xfrm>
            <a:off x="4363720" y="272415"/>
            <a:ext cx="3535680" cy="46037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solidFill>
                  <a:schemeClr val="accent1"/>
                </a:solidFill>
                <a:effectLst>
                  <a:outerShdw blurRad="38100" dist="25400" dir="5400000" algn="ctr" rotWithShape="0">
                    <a:srgbClr val="6E747A">
                      <a:alpha val="43000"/>
                    </a:srgbClr>
                  </a:outerShdw>
                </a:effectLst>
                <a:latin typeface="仿宋" panose="02010609060101010101" charset="-122"/>
                <a:ea typeface="微软雅黑"/>
              </a:rPr>
              <a:t>本书关键字分析思维导图</a:t>
            </a:r>
            <a:endParaRPr lang="zh-CN" altLang="en-US" sz="2400" b="1">
              <a:solidFill>
                <a:schemeClr val="accent1"/>
              </a:solidFill>
              <a:effectLst>
                <a:outerShdw blurRad="38100" dist="25400" dir="5400000" algn="ctr" rotWithShape="0">
                  <a:srgbClr val="6E747A">
                    <a:alpha val="43000"/>
                  </a:srgbClr>
                </a:outerShdw>
              </a:effectLst>
              <a:latin typeface="仿宋" panose="02010609060101010101" charset="-122"/>
              <a:ea typeface="微软雅黑"/>
            </a:endParaRPr>
          </a:p>
        </p:txBody>
      </p:sp>
    </p:spTree>
    <p:custDataLst>
      <p:tags r:id="rId47"/>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5" name="图片 4"/>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0" name="图片 9"/>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6" name="矩形 5" descr="7b0a2020202022776f7264617274223a20227b5c2269645c223a32353030323735362c5c227469645c223a31333436397d220a7d0a"/>
          <p:cNvSpPr/>
          <p:nvPr>
            <p:custDataLst>
              <p:tags r:id="rId7"/>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rPr>
              <a:t>内容摘要</a:t>
            </a:r>
            <a:endPar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endParaRPr>
          </a:p>
        </p:txBody>
      </p:sp>
      <p:sp>
        <p:nvSpPr>
          <p:cNvPr id="7" name="椭圆 6"/>
          <p:cNvSpPr/>
          <p:nvPr>
            <p:custDataLst>
              <p:tags r:id="rId8"/>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4" name="圆角矩形 43"/>
          <p:cNvSpPr/>
          <p:nvPr>
            <p:custDataLst>
              <p:tags r:id="rId9"/>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5" name="椭圆 44"/>
          <p:cNvSpPr/>
          <p:nvPr>
            <p:custDataLst>
              <p:tags r:id="rId10"/>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pic>
        <p:nvPicPr>
          <p:cNvPr id="86" name="图片 85" descr="343435383036303b343532343136343bcfeec4bfb7b6cea7"/>
          <p:cNvPicPr>
            <a:picLocks noChangeAspect="1"/>
          </p:cNvPicPr>
          <p:nvPr>
            <p:custDataLst>
              <p:tags r:id="rId13"/>
            </p:custDataLst>
          </p:nvPr>
        </p:nvPicPr>
        <p:blipFill>
          <a:blip r:embed="rId11">
            <a:extLst>
              <a:ext uri="{96DAC541-7B7A-43D3-8B79-37D633B846F1}">
                <asvg:svgBlip xmlns:asvg="http://schemas.microsoft.com/office/drawing/2016/SVG/main" r:embed="rId12"/>
              </a:ext>
            </a:extLst>
          </a:blip>
          <a:stretch>
            <a:fillRect/>
          </a:stretch>
        </p:blipFill>
        <p:spPr>
          <a:xfrm>
            <a:off x="1720502" y="2447177"/>
            <a:ext cx="816336" cy="816336"/>
          </a:xfrm>
          <a:prstGeom prst="rect">
            <a:avLst/>
          </a:prstGeom>
        </p:spPr>
      </p:pic>
    </p:spTree>
    <p:custDataLst>
      <p:tags r:id="rId14"/>
    </p:custData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6" name="图片 5"/>
          <p:cNvPicPr>
            <a:picLocks noChangeAspect="1"/>
          </p:cNvPicPr>
          <p:nvPr userDrawn="1">
            <p:custDataLst>
              <p:tags r:id="rId4"/>
            </p:custDataLst>
          </p:nvPr>
        </p:nvPicPr>
        <p:blipFill>
          <a:blip r:embed="rId3"/>
          <a:stretch>
            <a:fillRect/>
          </a:stretch>
        </p:blipFill>
        <p:spPr>
          <a:xfrm rot="16635317" flipH="1">
            <a:off x="11172190" y="-154940"/>
            <a:ext cx="1035050" cy="881380"/>
          </a:xfrm>
          <a:prstGeom prst="rect">
            <a:avLst/>
          </a:prstGeom>
        </p:spPr>
      </p:pic>
      <p:grpSp>
        <p:nvGrpSpPr>
          <p:cNvPr id="7" name="组合 6"/>
          <p:cNvGrpSpPr/>
          <p:nvPr userDrawn="1">
            <p:custDataLst>
              <p:tags r:id="rId5"/>
            </p:custDataLst>
          </p:nvPr>
        </p:nvGrpSpPr>
        <p:grpSpPr>
          <a:xfrm>
            <a:off x="0" y="4886325"/>
            <a:ext cx="712470" cy="1971675"/>
            <a:chOff x="0" y="4391345"/>
            <a:chExt cx="891702" cy="2466656"/>
          </a:xfrm>
        </p:grpSpPr>
        <p:pic>
          <p:nvPicPr>
            <p:cNvPr id="8" name="图片 7"/>
            <p:cNvPicPr>
              <a:picLocks noChangeAspect="1"/>
            </p:cNvPicPr>
            <p:nvPr>
              <p:custDataLst>
                <p:tags r:id="rId7"/>
              </p:custDataLst>
            </p:nvPr>
          </p:nvPicPr>
          <p:blipFill>
            <a:blip r:embed="rId6"/>
            <a:stretch>
              <a:fillRect/>
            </a:stretch>
          </p:blipFill>
          <p:spPr>
            <a:xfrm>
              <a:off x="0" y="5917327"/>
              <a:ext cx="891702" cy="940674"/>
            </a:xfrm>
            <a:prstGeom prst="rect">
              <a:avLst/>
            </a:prstGeom>
          </p:spPr>
        </p:pic>
        <p:pic>
          <p:nvPicPr>
            <p:cNvPr id="9" name="图片 8"/>
            <p:cNvPicPr>
              <a:picLocks noChangeAspect="1"/>
            </p:cNvPicPr>
            <p:nvPr>
              <p:custDataLst>
                <p:tags r:id="rId9"/>
              </p:custDataLst>
            </p:nvPr>
          </p:nvPicPr>
          <p:blipFill>
            <a:blip r:embed="rId8"/>
            <a:stretch>
              <a:fillRect/>
            </a:stretch>
          </p:blipFill>
          <p:spPr>
            <a:xfrm rot="1953062" flipH="1">
              <a:off x="67048" y="4391345"/>
              <a:ext cx="757605" cy="2455724"/>
            </a:xfrm>
            <a:prstGeom prst="rect">
              <a:avLst/>
            </a:prstGeom>
          </p:spPr>
        </p:pic>
      </p:grpSp>
      <p:sp>
        <p:nvSpPr>
          <p:cNvPr id="3" name="标题 2"/>
          <p:cNvSpPr>
            <a:spLocks noGrp="1"/>
          </p:cNvSpPr>
          <p:nvPr>
            <p:custDataLst>
              <p:tags r:id="rId10"/>
            </p:custDataLst>
          </p:nvPr>
        </p:nvSpPr>
        <p:spPr>
          <a:xfrm>
            <a:off x="952500" y="683260"/>
            <a:ext cx="10269220" cy="432435"/>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000">
                <a:solidFill>
                  <a:schemeClr val="accent1"/>
                </a:solidFill>
                <a:latin typeface="仿宋" panose="02010609060101010101" charset="-122"/>
              </a:rPr>
              <a:t>内容摘要</a:t>
            </a:r>
            <a:endParaRPr lang="zh-CN" altLang="zh-CN" sz="2000">
              <a:solidFill>
                <a:schemeClr val="accent1"/>
              </a:solidFill>
              <a:latin typeface="仿宋" panose="02010609060101010101" charset="-122"/>
            </a:endParaRPr>
          </a:p>
        </p:txBody>
      </p:sp>
      <p:sp>
        <p:nvSpPr>
          <p:cNvPr id="5" name="内容占位符 3"/>
          <p:cNvSpPr>
            <a:spLocks noGrp="1"/>
          </p:cNvSpPr>
          <p:nvPr>
            <p:custDataLst>
              <p:tags r:id="rId11"/>
            </p:custDataLst>
          </p:nvPr>
        </p:nvSpPr>
        <p:spPr>
          <a:xfrm>
            <a:off x="987425" y="1156335"/>
            <a:ext cx="10353040" cy="4991735"/>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lnSpc>
                <a:spcPct val="140000"/>
              </a:lnSpc>
              <a:buNone/>
            </a:pPr>
            <a:r>
              <a:rPr lang="zh-CN" altLang="en-US" sz="1800">
                <a:solidFill>
                  <a:schemeClr val="tx1">
                    <a:lumMod val="85000"/>
                    <a:lumOff val="15000"/>
                  </a:schemeClr>
                </a:solidFill>
                <a:latin typeface="仿宋" panose="02010609060101010101" charset="-122"/>
                <a:ea typeface="仿宋" panose="02010609060101010101" charset="-122"/>
              </a:rPr>
              <a:t>《微纳加工及在纳米材料与器件研究中的应用》是一本深入探讨微纳加工技术及其在纳米材料和器件研究中的重要性的书籍。这本书不仅介绍了微纳加工的基本原理，而且详细阐述了其在各种纳米材料和器件制备中的实际应用，为相关领域的研究人员提供了宝贵的参考资料。</a:t>
            </a:r>
            <a:endParaRPr lang="zh-CN" altLang="en-US" sz="1800">
              <a:solidFill>
                <a:schemeClr val="tx1">
                  <a:lumMod val="85000"/>
                  <a:lumOff val="15000"/>
                </a:schemeClr>
              </a:solidFill>
              <a:latin typeface="仿宋" panose="02010609060101010101" charset="-122"/>
              <a:ea typeface="仿宋" panose="02010609060101010101" charset="-122"/>
            </a:endParaRPr>
          </a:p>
          <a:p>
            <a:pPr marL="0" indent="0">
              <a:lnSpc>
                <a:spcPct val="140000"/>
              </a:lnSpc>
              <a:buNone/>
            </a:pPr>
            <a:r>
              <a:rPr lang="zh-CN" altLang="en-US" sz="1800">
                <a:solidFill>
                  <a:schemeClr val="tx1">
                    <a:lumMod val="85000"/>
                    <a:lumOff val="15000"/>
                  </a:schemeClr>
                </a:solidFill>
                <a:latin typeface="仿宋" panose="02010609060101010101" charset="-122"/>
                <a:ea typeface="仿宋" panose="02010609060101010101" charset="-122"/>
              </a:rPr>
              <a:t>该书对微纳加工技术进行了全面的概述。微纳加工是制造微小尺寸（微米至纳米范围）结构的过程，涉及一系列先进的制造技术和工艺。书中详细介绍了微纳加工的基本原理、制造材料、设备以及各种工艺方法，如光刻、刻蚀、薄膜沉积等。还讨论了微纳加工的精度控制和性能评估，为读者提供了对微纳加工技术的全面理解。</a:t>
            </a:r>
            <a:endParaRPr lang="zh-CN" altLang="en-US" sz="1800">
              <a:solidFill>
                <a:schemeClr val="tx1">
                  <a:lumMod val="85000"/>
                  <a:lumOff val="15000"/>
                </a:schemeClr>
              </a:solidFill>
              <a:latin typeface="仿宋" panose="02010609060101010101" charset="-122"/>
              <a:ea typeface="仿宋" panose="02010609060101010101" charset="-122"/>
            </a:endParaRPr>
          </a:p>
          <a:p>
            <a:pPr marL="0" indent="0">
              <a:lnSpc>
                <a:spcPct val="140000"/>
              </a:lnSpc>
              <a:buNone/>
            </a:pPr>
            <a:r>
              <a:rPr lang="zh-CN" altLang="en-US" sz="1800">
                <a:solidFill>
                  <a:schemeClr val="tx1">
                    <a:lumMod val="85000"/>
                    <a:lumOff val="15000"/>
                  </a:schemeClr>
                </a:solidFill>
                <a:latin typeface="仿宋" panose="02010609060101010101" charset="-122"/>
                <a:ea typeface="仿宋" panose="02010609060101010101" charset="-122"/>
              </a:rPr>
              <a:t>该书重点介绍了微纳加工在纳米材料与器件制备中的应用。随着科技的不断发展，纳米材料和器件在能源、生物医学、通信等领域的应用越来越广泛。微纳加工技术作为一种重要的制造手段，在制备这些高性能纳米材料和器件中发挥了关键作用。</a:t>
            </a:r>
            <a:endParaRPr lang="zh-CN" altLang="en-US" sz="1800">
              <a:solidFill>
                <a:schemeClr val="tx1">
                  <a:lumMod val="85000"/>
                  <a:lumOff val="15000"/>
                </a:schemeClr>
              </a:solidFill>
              <a:latin typeface="仿宋" panose="02010609060101010101" charset="-122"/>
              <a:ea typeface="仿宋" panose="02010609060101010101" charset="-122"/>
            </a:endParaRPr>
          </a:p>
        </p:txBody>
      </p:sp>
    </p:spTree>
    <p:custDataLst>
      <p:tags r:id="rId12"/>
    </p:custData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6" name="图片 5"/>
          <p:cNvPicPr>
            <a:picLocks noChangeAspect="1"/>
          </p:cNvPicPr>
          <p:nvPr userDrawn="1">
            <p:custDataLst>
              <p:tags r:id="rId4"/>
            </p:custDataLst>
          </p:nvPr>
        </p:nvPicPr>
        <p:blipFill>
          <a:blip r:embed="rId3"/>
          <a:stretch>
            <a:fillRect/>
          </a:stretch>
        </p:blipFill>
        <p:spPr>
          <a:xfrm rot="16635317" flipH="1">
            <a:off x="11172190" y="-154940"/>
            <a:ext cx="1035050" cy="881380"/>
          </a:xfrm>
          <a:prstGeom prst="rect">
            <a:avLst/>
          </a:prstGeom>
        </p:spPr>
      </p:pic>
      <p:grpSp>
        <p:nvGrpSpPr>
          <p:cNvPr id="7" name="组合 6"/>
          <p:cNvGrpSpPr/>
          <p:nvPr userDrawn="1">
            <p:custDataLst>
              <p:tags r:id="rId5"/>
            </p:custDataLst>
          </p:nvPr>
        </p:nvGrpSpPr>
        <p:grpSpPr>
          <a:xfrm>
            <a:off x="0" y="4886325"/>
            <a:ext cx="712470" cy="1971675"/>
            <a:chOff x="0" y="4391345"/>
            <a:chExt cx="891702" cy="2466656"/>
          </a:xfrm>
        </p:grpSpPr>
        <p:pic>
          <p:nvPicPr>
            <p:cNvPr id="8" name="图片 7"/>
            <p:cNvPicPr>
              <a:picLocks noChangeAspect="1"/>
            </p:cNvPicPr>
            <p:nvPr>
              <p:custDataLst>
                <p:tags r:id="rId7"/>
              </p:custDataLst>
            </p:nvPr>
          </p:nvPicPr>
          <p:blipFill>
            <a:blip r:embed="rId6"/>
            <a:stretch>
              <a:fillRect/>
            </a:stretch>
          </p:blipFill>
          <p:spPr>
            <a:xfrm>
              <a:off x="0" y="5917327"/>
              <a:ext cx="891702" cy="940674"/>
            </a:xfrm>
            <a:prstGeom prst="rect">
              <a:avLst/>
            </a:prstGeom>
          </p:spPr>
        </p:pic>
        <p:pic>
          <p:nvPicPr>
            <p:cNvPr id="9" name="图片 8"/>
            <p:cNvPicPr>
              <a:picLocks noChangeAspect="1"/>
            </p:cNvPicPr>
            <p:nvPr>
              <p:custDataLst>
                <p:tags r:id="rId9"/>
              </p:custDataLst>
            </p:nvPr>
          </p:nvPicPr>
          <p:blipFill>
            <a:blip r:embed="rId8"/>
            <a:stretch>
              <a:fillRect/>
            </a:stretch>
          </p:blipFill>
          <p:spPr>
            <a:xfrm rot="1953062" flipH="1">
              <a:off x="67048" y="4391345"/>
              <a:ext cx="757605" cy="2455724"/>
            </a:xfrm>
            <a:prstGeom prst="rect">
              <a:avLst/>
            </a:prstGeom>
          </p:spPr>
        </p:pic>
      </p:grpSp>
      <p:sp>
        <p:nvSpPr>
          <p:cNvPr id="3" name="标题 2"/>
          <p:cNvSpPr>
            <a:spLocks noGrp="1"/>
          </p:cNvSpPr>
          <p:nvPr>
            <p:custDataLst>
              <p:tags r:id="rId10"/>
            </p:custDataLst>
          </p:nvPr>
        </p:nvSpPr>
        <p:spPr>
          <a:xfrm>
            <a:off x="952500" y="683260"/>
            <a:ext cx="10269220" cy="432435"/>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000">
                <a:solidFill>
                  <a:schemeClr val="accent1"/>
                </a:solidFill>
                <a:latin typeface="仿宋" panose="02010609060101010101" charset="-122"/>
              </a:rPr>
              <a:t>内容摘要</a:t>
            </a:r>
            <a:endParaRPr lang="zh-CN" altLang="zh-CN" sz="2000">
              <a:solidFill>
                <a:schemeClr val="accent1"/>
              </a:solidFill>
              <a:latin typeface="仿宋" panose="02010609060101010101" charset="-122"/>
            </a:endParaRPr>
          </a:p>
        </p:txBody>
      </p:sp>
      <p:sp>
        <p:nvSpPr>
          <p:cNvPr id="5" name="内容占位符 3"/>
          <p:cNvSpPr>
            <a:spLocks noGrp="1"/>
          </p:cNvSpPr>
          <p:nvPr>
            <p:custDataLst>
              <p:tags r:id="rId11"/>
            </p:custDataLst>
          </p:nvPr>
        </p:nvSpPr>
        <p:spPr>
          <a:xfrm>
            <a:off x="987425" y="1156335"/>
            <a:ext cx="10353040" cy="4991735"/>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lnSpc>
                <a:spcPct val="140000"/>
              </a:lnSpc>
              <a:buNone/>
            </a:pPr>
            <a:r>
              <a:rPr lang="zh-CN" altLang="en-US" sz="1800">
                <a:solidFill>
                  <a:schemeClr val="tx1">
                    <a:lumMod val="85000"/>
                    <a:lumOff val="15000"/>
                  </a:schemeClr>
                </a:solidFill>
                <a:latin typeface="仿宋" panose="02010609060101010101" charset="-122"/>
                <a:ea typeface="仿宋" panose="02010609060101010101" charset="-122"/>
              </a:rPr>
              <a:t>书中详细讨论了微纳加工在石墨烯、碳纳米管、纳米线等常见纳米材料制备中的应用，并介绍了利用微纳加工技术制造的纳米电子器件、纳米光电器件以及纳米传感器等实例。</a:t>
            </a:r>
            <a:endParaRPr lang="zh-CN" altLang="en-US" sz="1800">
              <a:solidFill>
                <a:schemeClr val="tx1">
                  <a:lumMod val="85000"/>
                  <a:lumOff val="15000"/>
                </a:schemeClr>
              </a:solidFill>
              <a:latin typeface="仿宋" panose="02010609060101010101" charset="-122"/>
              <a:ea typeface="仿宋" panose="02010609060101010101" charset="-122"/>
            </a:endParaRPr>
          </a:p>
          <a:p>
            <a:pPr marL="0" indent="0">
              <a:lnSpc>
                <a:spcPct val="140000"/>
              </a:lnSpc>
              <a:buNone/>
            </a:pPr>
            <a:r>
              <a:rPr lang="zh-CN" altLang="en-US" sz="1800">
                <a:solidFill>
                  <a:schemeClr val="tx1">
                    <a:lumMod val="85000"/>
                    <a:lumOff val="15000"/>
                  </a:schemeClr>
                </a:solidFill>
                <a:latin typeface="仿宋" panose="02010609060101010101" charset="-122"/>
                <a:ea typeface="仿宋" panose="02010609060101010101" charset="-122"/>
              </a:rPr>
              <a:t>该书还对微纳加工技术的发展趋势进行了展望。随着科技的进步，微纳加工技术不断取得突破，为更精细、更复杂的纳米结构制造提供了可能。书中探讨了纳米压印、离子束刻蚀、激光加工等新兴微纳加工技术的原理和应用，并展望了其在未来纳米科技领域的发展前景。</a:t>
            </a:r>
            <a:endParaRPr lang="zh-CN" altLang="en-US" sz="1800">
              <a:solidFill>
                <a:schemeClr val="tx1">
                  <a:lumMod val="85000"/>
                  <a:lumOff val="15000"/>
                </a:schemeClr>
              </a:solidFill>
              <a:latin typeface="仿宋" panose="02010609060101010101" charset="-122"/>
              <a:ea typeface="仿宋" panose="02010609060101010101" charset="-122"/>
            </a:endParaRPr>
          </a:p>
          <a:p>
            <a:pPr marL="0" indent="0">
              <a:lnSpc>
                <a:spcPct val="140000"/>
              </a:lnSpc>
              <a:buNone/>
            </a:pPr>
            <a:r>
              <a:rPr lang="zh-CN" altLang="en-US" sz="1800">
                <a:solidFill>
                  <a:schemeClr val="tx1">
                    <a:lumMod val="85000"/>
                    <a:lumOff val="15000"/>
                  </a:schemeClr>
                </a:solidFill>
                <a:latin typeface="仿宋" panose="02010609060101010101" charset="-122"/>
                <a:ea typeface="仿宋" panose="02010609060101010101" charset="-122"/>
              </a:rPr>
              <a:t>《微纳加工及在纳米材料与器件研究中的应用》一书是一本关于微纳加工技术及其在纳米材料和器件研究中的重要性的权威指南。通过对这本书的阅读，读者可以深入了解微纳加工的基本原理、工艺方法及其在各种纳米材料和器件制备中的应用。对于从事纳米科技领域的研究人员和工程师来说，这本书具有重要的参考价值，将有助于推动相关领域的技术创新和应用发展。</a:t>
            </a:r>
            <a:endParaRPr lang="zh-CN" altLang="en-US" sz="1800">
              <a:solidFill>
                <a:schemeClr val="tx1">
                  <a:lumMod val="85000"/>
                  <a:lumOff val="15000"/>
                </a:schemeClr>
              </a:solidFill>
              <a:latin typeface="仿宋" panose="02010609060101010101" charset="-122"/>
              <a:ea typeface="仿宋" panose="02010609060101010101" charset="-122"/>
            </a:endParaRPr>
          </a:p>
        </p:txBody>
      </p:sp>
    </p:spTree>
    <p:custDataLst>
      <p:tags r:id="rId12"/>
    </p:custData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5" name="图片 4"/>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0" name="图片 9"/>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6" name="矩形 5" descr="7b0a2020202022776f7264617274223a20227b5c2269645c223a32353030323735362c5c227469645c223a31333436397d220a7d0a"/>
          <p:cNvSpPr/>
          <p:nvPr>
            <p:custDataLst>
              <p:tags r:id="rId7"/>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rPr>
              <a:t>精彩摘录</a:t>
            </a:r>
            <a:endPar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endParaRPr>
          </a:p>
        </p:txBody>
      </p:sp>
      <p:sp>
        <p:nvSpPr>
          <p:cNvPr id="7" name="椭圆 6"/>
          <p:cNvSpPr/>
          <p:nvPr>
            <p:custDataLst>
              <p:tags r:id="rId8"/>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4" name="圆角矩形 43"/>
          <p:cNvSpPr/>
          <p:nvPr>
            <p:custDataLst>
              <p:tags r:id="rId9"/>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5" name="椭圆 44"/>
          <p:cNvSpPr/>
          <p:nvPr>
            <p:custDataLst>
              <p:tags r:id="rId10"/>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pic>
        <p:nvPicPr>
          <p:cNvPr id="86" name="图片 85" descr="343435383036303b343532343136343bcfeec4bfb7b6cea7"/>
          <p:cNvPicPr>
            <a:picLocks noChangeAspect="1"/>
          </p:cNvPicPr>
          <p:nvPr>
            <p:custDataLst>
              <p:tags r:id="rId13"/>
            </p:custDataLst>
          </p:nvPr>
        </p:nvPicPr>
        <p:blipFill>
          <a:blip r:embed="rId11">
            <a:extLst>
              <a:ext uri="{96DAC541-7B7A-43D3-8B79-37D633B846F1}">
                <asvg:svgBlip xmlns:asvg="http://schemas.microsoft.com/office/drawing/2016/SVG/main" r:embed="rId12"/>
              </a:ext>
            </a:extLst>
          </a:blip>
          <a:stretch>
            <a:fillRect/>
          </a:stretch>
        </p:blipFill>
        <p:spPr>
          <a:xfrm>
            <a:off x="1720502" y="2447177"/>
            <a:ext cx="816336" cy="816336"/>
          </a:xfrm>
          <a:prstGeom prst="rect">
            <a:avLst/>
          </a:prstGeom>
        </p:spPr>
      </p:pic>
    </p:spTree>
    <p:custDataLst>
      <p:tags r:id="rId14"/>
    </p:custData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10" name="图片 9"/>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1" name="图片 10"/>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2"/>
          <p:cNvSpPr>
            <a:spLocks noGrp="1"/>
          </p:cNvSpPr>
          <p:nvPr>
            <p:custDataLst>
              <p:tags r:id="rId7"/>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latin typeface="仿宋" panose="02010609060101010101" charset="-122"/>
              </a:rPr>
              <a:t>精彩摘录</a:t>
            </a:r>
            <a:endParaRPr lang="zh-CN" altLang="zh-CN" sz="2400">
              <a:latin typeface="仿宋" panose="02010609060101010101" charset="-122"/>
            </a:endParaRPr>
          </a:p>
        </p:txBody>
      </p:sp>
      <p:sp>
        <p:nvSpPr>
          <p:cNvPr id="5" name="内容占位符 3" descr="7b0a202020202262756c6c6574223a20227b5c2263617465676f727949645c223a31303030352c5c2274656d706c61746549645c223a32303233313533367d220a7d0a"/>
          <p:cNvSpPr>
            <a:spLocks noGrp="1"/>
          </p:cNvSpPr>
          <p:nvPr>
            <p:custDataLst>
              <p:tags r:id="rId8"/>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342900" indent="-342900">
              <a:lnSpc>
                <a:spcPct val="140000"/>
              </a:lnSpc>
              <a:buBlip>
                <a:blip r:embed="rId9"/>
              </a:buBlip>
            </a:pPr>
            <a:r>
              <a:rPr lang="zh-CN" altLang="en-US" sz="2000">
                <a:solidFill>
                  <a:schemeClr val="tx1">
                    <a:lumMod val="85000"/>
                    <a:lumOff val="15000"/>
                  </a:schemeClr>
                </a:solidFill>
                <a:latin typeface="仿宋" panose="02010609060101010101" charset="-122"/>
                <a:ea typeface="仿宋" panose="02010609060101010101" charset="-122"/>
              </a:rPr>
              <a:t>《微纳加工及在纳米材料与器件研究中的应用》精彩摘录</a:t>
            </a:r>
            <a:endParaRPr lang="zh-CN" altLang="en-US" sz="2000">
              <a:solidFill>
                <a:schemeClr val="tx1">
                  <a:lumMod val="85000"/>
                  <a:lumOff val="15000"/>
                </a:schemeClr>
              </a:solidFill>
              <a:latin typeface="仿宋" panose="02010609060101010101" charset="-122"/>
              <a:ea typeface="仿宋" panose="02010609060101010101" charset="-122"/>
            </a:endParaRPr>
          </a:p>
          <a:p>
            <a:pPr marL="342900" indent="-342900">
              <a:lnSpc>
                <a:spcPct val="140000"/>
              </a:lnSpc>
              <a:buBlip>
                <a:blip r:embed="rId9"/>
              </a:buBlip>
            </a:pPr>
            <a:r>
              <a:rPr lang="zh-CN" altLang="en-US" sz="2000">
                <a:solidFill>
                  <a:schemeClr val="tx1">
                    <a:lumMod val="85000"/>
                    <a:lumOff val="15000"/>
                  </a:schemeClr>
                </a:solidFill>
                <a:latin typeface="仿宋" panose="02010609060101010101" charset="-122"/>
                <a:ea typeface="仿宋" panose="02010609060101010101" charset="-122"/>
              </a:rPr>
              <a:t>在微纳加工领域，每一个细节都可能成为改变科技走向的关键。这本书深入浅出地介绍了微纳加工的技术和应用，为我们揭示了一个微观世界中的无限可能。以下是从书中精选的几个精彩片段，让我们一同领略微纳加工的魅力。</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10"/>
    </p:custData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10" name="图片 9"/>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1" name="图片 10"/>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2"/>
          <p:cNvSpPr>
            <a:spLocks noGrp="1"/>
          </p:cNvSpPr>
          <p:nvPr>
            <p:custDataLst>
              <p:tags r:id="rId7"/>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latin typeface="仿宋" panose="02010609060101010101" charset="-122"/>
              </a:rPr>
              <a:t>精彩摘录</a:t>
            </a:r>
            <a:endParaRPr lang="zh-CN" altLang="zh-CN" sz="2400">
              <a:latin typeface="仿宋" panose="02010609060101010101" charset="-122"/>
            </a:endParaRPr>
          </a:p>
        </p:txBody>
      </p:sp>
      <p:sp>
        <p:nvSpPr>
          <p:cNvPr id="5" name="内容占位符 3" descr="7b0a202020202262756c6c6574223a20227b5c2263617465676f727949645c223a31303030352c5c2274656d706c61746549645c223a32303233313533367d220a7d0a"/>
          <p:cNvSpPr>
            <a:spLocks noGrp="1"/>
          </p:cNvSpPr>
          <p:nvPr>
            <p:custDataLst>
              <p:tags r:id="rId8"/>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342900" indent="-342900">
              <a:lnSpc>
                <a:spcPct val="140000"/>
              </a:lnSpc>
              <a:buBlip>
                <a:blip r:embed="rId9"/>
              </a:buBlip>
            </a:pPr>
            <a:r>
              <a:rPr lang="zh-CN" altLang="en-US" sz="2000">
                <a:solidFill>
                  <a:schemeClr val="tx1">
                    <a:lumMod val="85000"/>
                    <a:lumOff val="15000"/>
                  </a:schemeClr>
                </a:solidFill>
                <a:latin typeface="仿宋" panose="02010609060101010101" charset="-122"/>
                <a:ea typeface="仿宋" panose="02010609060101010101" charset="-122"/>
              </a:rPr>
              <a:t>“微纳加工，顾名思义，是在微小尺度上进行的加工技术。这个领域的研究者们，就如同操控时间的魔术师，能够将微观的物质塑造成各种形态，从而实现前所未有的功能。”</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10"/>
    </p:custData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10" name="图片 9"/>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1" name="图片 10"/>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2"/>
          <p:cNvSpPr>
            <a:spLocks noGrp="1"/>
          </p:cNvSpPr>
          <p:nvPr>
            <p:custDataLst>
              <p:tags r:id="rId7"/>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latin typeface="仿宋" panose="02010609060101010101" charset="-122"/>
              </a:rPr>
              <a:t>精彩摘录</a:t>
            </a:r>
            <a:endParaRPr lang="zh-CN" altLang="zh-CN" sz="2400">
              <a:latin typeface="仿宋" panose="02010609060101010101" charset="-122"/>
            </a:endParaRPr>
          </a:p>
        </p:txBody>
      </p:sp>
      <p:sp>
        <p:nvSpPr>
          <p:cNvPr id="5" name="内容占位符 3" descr="7b0a202020202262756c6c6574223a20227b5c2263617465676f727949645c223a31303030352c5c2274656d706c61746549645c223a32303233313533367d220a7d0a"/>
          <p:cNvSpPr>
            <a:spLocks noGrp="1"/>
          </p:cNvSpPr>
          <p:nvPr>
            <p:custDataLst>
              <p:tags r:id="rId8"/>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342900" indent="-342900">
              <a:lnSpc>
                <a:spcPct val="140000"/>
              </a:lnSpc>
              <a:buBlip>
                <a:blip r:embed="rId9"/>
              </a:buBlip>
            </a:pPr>
            <a:r>
              <a:rPr lang="zh-CN" altLang="en-US" sz="2000">
                <a:solidFill>
                  <a:schemeClr val="tx1">
                    <a:lumMod val="85000"/>
                    <a:lumOff val="15000"/>
                  </a:schemeClr>
                </a:solidFill>
                <a:latin typeface="仿宋" panose="02010609060101010101" charset="-122"/>
                <a:ea typeface="仿宋" panose="02010609060101010101" charset="-122"/>
              </a:rPr>
              <a:t>“在微纳加工的舞台上，小小的硅片成为了最富有的画布，而精密的刻蚀和沉积技术则成为了最精细的画笔。每一笔、每一划，都凝聚了科研者的心血和智慧，最终创造出令人惊叹的作品。”</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10"/>
    </p:custData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10" name="图片 9"/>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1" name="图片 10"/>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2"/>
          <p:cNvSpPr>
            <a:spLocks noGrp="1"/>
          </p:cNvSpPr>
          <p:nvPr>
            <p:custDataLst>
              <p:tags r:id="rId7"/>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latin typeface="仿宋" panose="02010609060101010101" charset="-122"/>
              </a:rPr>
              <a:t>精彩摘录</a:t>
            </a:r>
            <a:endParaRPr lang="zh-CN" altLang="zh-CN" sz="2400">
              <a:latin typeface="仿宋" panose="02010609060101010101" charset="-122"/>
            </a:endParaRPr>
          </a:p>
        </p:txBody>
      </p:sp>
      <p:sp>
        <p:nvSpPr>
          <p:cNvPr id="5" name="内容占位符 3" descr="7b0a202020202262756c6c6574223a20227b5c2263617465676f727949645c223a31303030352c5c2274656d706c61746549645c223a32303233313533367d220a7d0a"/>
          <p:cNvSpPr>
            <a:spLocks noGrp="1"/>
          </p:cNvSpPr>
          <p:nvPr>
            <p:custDataLst>
              <p:tags r:id="rId8"/>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342900" indent="-342900">
              <a:lnSpc>
                <a:spcPct val="140000"/>
              </a:lnSpc>
              <a:buBlip>
                <a:blip r:embed="rId9"/>
              </a:buBlip>
            </a:pPr>
            <a:r>
              <a:rPr lang="zh-CN" altLang="en-US" sz="2000">
                <a:solidFill>
                  <a:schemeClr val="tx1">
                    <a:lumMod val="85000"/>
                    <a:lumOff val="15000"/>
                  </a:schemeClr>
                </a:solidFill>
                <a:latin typeface="仿宋" panose="02010609060101010101" charset="-122"/>
                <a:ea typeface="仿宋" panose="02010609060101010101" charset="-122"/>
              </a:rPr>
              <a:t>“不同于传统的宏观加工技术，微纳加工更注重对单个原子、分子的精确操控。这种技术不仅让材料具有了超乎寻常的物理、化学性质，还为新材料的发现和新型器件的研发提供了可能。”</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10"/>
    </p:custData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10" name="图片 9"/>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1" name="图片 10"/>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2"/>
          <p:cNvSpPr>
            <a:spLocks noGrp="1"/>
          </p:cNvSpPr>
          <p:nvPr>
            <p:custDataLst>
              <p:tags r:id="rId7"/>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latin typeface="仿宋" panose="02010609060101010101" charset="-122"/>
              </a:rPr>
              <a:t>精彩摘录</a:t>
            </a:r>
            <a:endParaRPr lang="zh-CN" altLang="zh-CN" sz="2400">
              <a:latin typeface="仿宋" panose="02010609060101010101" charset="-122"/>
            </a:endParaRPr>
          </a:p>
        </p:txBody>
      </p:sp>
      <p:sp>
        <p:nvSpPr>
          <p:cNvPr id="5" name="内容占位符 3" descr="7b0a202020202262756c6c6574223a20227b5c2263617465676f727949645c223a31303030352c5c2274656d706c61746549645c223a32303233313533367d220a7d0a"/>
          <p:cNvSpPr>
            <a:spLocks noGrp="1"/>
          </p:cNvSpPr>
          <p:nvPr>
            <p:custDataLst>
              <p:tags r:id="rId8"/>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342900" indent="-342900">
              <a:lnSpc>
                <a:spcPct val="140000"/>
              </a:lnSpc>
              <a:buBlip>
                <a:blip r:embed="rId9"/>
              </a:buBlip>
            </a:pPr>
            <a:r>
              <a:rPr lang="zh-CN" altLang="en-US" sz="2000">
                <a:solidFill>
                  <a:schemeClr val="tx1">
                    <a:lumMod val="85000"/>
                    <a:lumOff val="15000"/>
                  </a:schemeClr>
                </a:solidFill>
                <a:latin typeface="仿宋" panose="02010609060101010101" charset="-122"/>
                <a:ea typeface="仿宋" panose="02010609060101010101" charset="-122"/>
              </a:rPr>
              <a:t>“在微纳加工的推动下，纳米材料与器件的研究取得了长足的进步。这些纳米级别的材料和器件在能源、生物医学、信息技术等领域展现出了巨大的应用潜力。”</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10"/>
    </p:custData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10" name="图片 9"/>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1" name="图片 10"/>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2"/>
          <p:cNvSpPr>
            <a:spLocks noGrp="1"/>
          </p:cNvSpPr>
          <p:nvPr>
            <p:custDataLst>
              <p:tags r:id="rId7"/>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latin typeface="仿宋" panose="02010609060101010101" charset="-122"/>
              </a:rPr>
              <a:t>精彩摘录</a:t>
            </a:r>
            <a:endParaRPr lang="zh-CN" altLang="zh-CN" sz="2400">
              <a:latin typeface="仿宋" panose="02010609060101010101" charset="-122"/>
            </a:endParaRPr>
          </a:p>
        </p:txBody>
      </p:sp>
      <p:sp>
        <p:nvSpPr>
          <p:cNvPr id="5" name="内容占位符 3" descr="7b0a202020202262756c6c6574223a20227b5c2263617465676f727949645c223a31303030352c5c2274656d706c61746549645c223a32303233313533367d220a7d0a"/>
          <p:cNvSpPr>
            <a:spLocks noGrp="1"/>
          </p:cNvSpPr>
          <p:nvPr>
            <p:custDataLst>
              <p:tags r:id="rId8"/>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342900" indent="-342900">
              <a:lnSpc>
                <a:spcPct val="140000"/>
              </a:lnSpc>
              <a:buBlip>
                <a:blip r:embed="rId9"/>
              </a:buBlip>
            </a:pPr>
            <a:r>
              <a:rPr lang="zh-CN" altLang="en-US" sz="2000">
                <a:solidFill>
                  <a:schemeClr val="tx1">
                    <a:lumMod val="85000"/>
                    <a:lumOff val="15000"/>
                  </a:schemeClr>
                </a:solidFill>
                <a:latin typeface="仿宋" panose="02010609060101010101" charset="-122"/>
                <a:ea typeface="仿宋" panose="02010609060101010101" charset="-122"/>
              </a:rPr>
              <a:t>“随着科技的进步，微纳加工技术也在不断发展。从早期的微电子加工到现在的生物医学应用，每一次技术的突破都为人类带来了新的惊喜。未来，微纳加工将会带领我们走进一个更加美好的世界。”</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10"/>
    </p:custData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10" name="图片 9"/>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1" name="图片 10"/>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2"/>
          <p:cNvSpPr>
            <a:spLocks noGrp="1"/>
          </p:cNvSpPr>
          <p:nvPr>
            <p:custDataLst>
              <p:tags r:id="rId7"/>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latin typeface="仿宋" panose="02010609060101010101" charset="-122"/>
              </a:rPr>
              <a:t>精彩摘录</a:t>
            </a:r>
            <a:endParaRPr lang="zh-CN" altLang="zh-CN" sz="2400">
              <a:latin typeface="仿宋" panose="02010609060101010101" charset="-122"/>
            </a:endParaRPr>
          </a:p>
        </p:txBody>
      </p:sp>
      <p:sp>
        <p:nvSpPr>
          <p:cNvPr id="5" name="内容占位符 3" descr="7b0a202020202262756c6c6574223a20227b5c2263617465676f727949645c223a31303030352c5c2274656d706c61746549645c223a32303233313533367d220a7d0a"/>
          <p:cNvSpPr>
            <a:spLocks noGrp="1"/>
          </p:cNvSpPr>
          <p:nvPr>
            <p:custDataLst>
              <p:tags r:id="rId8"/>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342900" indent="-342900">
              <a:lnSpc>
                <a:spcPct val="140000"/>
              </a:lnSpc>
              <a:buBlip>
                <a:blip r:embed="rId9"/>
              </a:buBlip>
            </a:pPr>
            <a:r>
              <a:rPr lang="zh-CN" altLang="en-US" sz="2000">
                <a:solidFill>
                  <a:schemeClr val="tx1">
                    <a:lumMod val="85000"/>
                    <a:lumOff val="15000"/>
                  </a:schemeClr>
                </a:solidFill>
                <a:latin typeface="仿宋" panose="02010609060101010101" charset="-122"/>
                <a:ea typeface="仿宋" panose="02010609060101010101" charset="-122"/>
              </a:rPr>
              <a:t>通过以上摘录，我们可以看到微纳加工在纳米材料与器件研究中的重要作用。它不仅是一门高深的技术，更是科研者们探索未知、改变世界的工具。在这个微观的世界里，每一项技术的突破都可能成为推动人类社会进步的动力。因此，我们相信，随着微纳加工技术的不断发展，未来将会有更多的纳米材料与器件涌现出来，为人类创造更加美好的生活。</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10"/>
    </p:custData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5" name="图片 4"/>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0" name="图片 9"/>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6" name="矩形 5" descr="7b0a2020202022776f7264617274223a20227b5c2269645c223a32353030323735362c5c227469645c223a31333436397d220a7d0a"/>
          <p:cNvSpPr/>
          <p:nvPr>
            <p:custDataLst>
              <p:tags r:id="rId7"/>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rPr>
              <a:t>阅读感受</a:t>
            </a:r>
            <a:endPar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endParaRPr>
          </a:p>
        </p:txBody>
      </p:sp>
      <p:sp>
        <p:nvSpPr>
          <p:cNvPr id="7" name="椭圆 6"/>
          <p:cNvSpPr/>
          <p:nvPr>
            <p:custDataLst>
              <p:tags r:id="rId8"/>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4" name="圆角矩形 43"/>
          <p:cNvSpPr/>
          <p:nvPr>
            <p:custDataLst>
              <p:tags r:id="rId9"/>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5" name="椭圆 44"/>
          <p:cNvSpPr/>
          <p:nvPr>
            <p:custDataLst>
              <p:tags r:id="rId10"/>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pic>
        <p:nvPicPr>
          <p:cNvPr id="86" name="图片 85" descr="343435383036303b343532343136343bcfeec4bfb7b6cea7"/>
          <p:cNvPicPr>
            <a:picLocks noChangeAspect="1"/>
          </p:cNvPicPr>
          <p:nvPr>
            <p:custDataLst>
              <p:tags r:id="rId13"/>
            </p:custDataLst>
          </p:nvPr>
        </p:nvPicPr>
        <p:blipFill>
          <a:blip r:embed="rId11">
            <a:extLst>
              <a:ext uri="{96DAC541-7B7A-43D3-8B79-37D633B846F1}">
                <asvg:svgBlip xmlns:asvg="http://schemas.microsoft.com/office/drawing/2016/SVG/main" r:embed="rId12"/>
              </a:ext>
            </a:extLst>
          </a:blip>
          <a:stretch>
            <a:fillRect/>
          </a:stretch>
        </p:blipFill>
        <p:spPr>
          <a:xfrm>
            <a:off x="1720502" y="2447177"/>
            <a:ext cx="816336" cy="816336"/>
          </a:xfrm>
          <a:prstGeom prst="rect">
            <a:avLst/>
          </a:prstGeom>
        </p:spPr>
      </p:pic>
    </p:spTree>
    <p:custDataLst>
      <p:tags r:id="rId14"/>
    </p:custDataLst>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https://d.book118.com/147102143026006035</a:t>
            </a:r>
          </a:p>
        </p:txBody>
      </p:sp>
    </p:spTree>
  </p:cSld>
  <p:clrMapOvr>
    <a:masterClrMapping/>
  </p:clrMapOvr>
  <p:transition/>
  <p:timing/>
</p:sld>
</file>

<file path=ppt/tags/tag1.xml><?xml version="1.0" encoding="utf-8"?>
<p:tagLst xmlns:p="http://schemas.openxmlformats.org/presentationml/2006/main">
  <p:tag name="KSO_WM_ASSEMBLE_CHIP_INDEX" val="4ed519dc74f5422794ba784262847fda"/>
  <p:tag name="KSO_WM_BEAUTIFY_FLAG" val="#wm#"/>
  <p:tag name="KSO_WM_CHIP_FILLAREA_FILL_RULE" val="{&quot;fill_align&quot;:&quot;cm&quot;,&quot;fill_effect&quot;:[],&quot;fill_mode&quot;:&quot;adaptive&quot;,&quot;sacle_strategy&quot;:&quot;stretch&quot;}"/>
  <p:tag name="KSO_WM_CHIP_GROUPID" val="5fa0fd07a8fc48be8080e791"/>
  <p:tag name="KSO_WM_CHIP_XID" val="5fa0fd07a8fc48be8080e792"/>
  <p:tag name="KSO_WM_TAG_VERSION" val="1.0"/>
  <p:tag name="KSO_WM_TEMPLATE_CATEGORY" val="chip"/>
  <p:tag name="KSO_WM_TEMPLATE_INDEX" val="20201293"/>
  <p:tag name="KSO_WM_UNIT_COMPATIBLE" val="0"/>
  <p:tag name="KSO_WM_UNIT_DEC_AREA_ID" val="87fed009d2ac4cc6b2d08df403cd486f"/>
  <p:tag name="KSO_WM_UNIT_DEC_CHANGEPICRESERVED" val="1"/>
  <p:tag name="KSO_WM_UNIT_DEC_SUPPORTCHANGEPIC" val="0"/>
  <p:tag name="KSO_WM_UNIT_DECORATE_INFO" val=""/>
  <p:tag name="KSO_WM_UNIT_DIAGRAM_ISNUMVISUAL" val="0"/>
  <p:tag name="KSO_WM_UNIT_DIAGRAM_ISREFERUNIT" val="0"/>
  <p:tag name="KSO_WM_UNIT_HIGHLIGHT" val="0"/>
  <p:tag name="KSO_WM_UNIT_ID" val="chip20201293_1*i*1"/>
  <p:tag name="KSO_WM_UNIT_INDEX" val="1"/>
  <p:tag name="KSO_WM_UNIT_LAYERLEVEL" val="1"/>
  <p:tag name="KSO_WM_UNIT_SM_LIMIT_TYPE" val=""/>
  <p:tag name="KSO_WM_UNIT_SUBTYPE" val="u"/>
  <p:tag name="KSO_WM_UNIT_TYPE" val="i"/>
</p:tagLst>
</file>

<file path=ppt/tags/tag2.xml><?xml version="1.0" encoding="utf-8"?>
<p:tagLst xmlns:p="http://schemas.openxmlformats.org/presentationml/2006/main">
  <p:tag name="KSO_WM_ASSEMBLE_CHIP_INDEX" val="99bc15d7d3044c80a6fc7b7d9c4ac089"/>
  <p:tag name="KSO_WM_BEAUTIFY_FLAG" val="#wm#"/>
  <p:tag name="KSO_WM_CHIP_FILLAREA_FILL_RULE" val="{&quot;fill_align&quot;:&quot;cm&quot;,&quot;fill_mode&quot;:&quot;adaptive&quot;,&quot;sacle_strategy&quot;:&quot;smart&quot;}"/>
  <p:tag name="KSO_WM_CHIP_GROUPID" val="5f2a1e7645e1f15ec24fe43a"/>
  <p:tag name="KSO_WM_CHIP_XID" val="5f2a1e7645e1f15ec24fe43b"/>
  <p:tag name="KSO_WM_TAG_VERSION" val="1.0"/>
  <p:tag name="KSO_WM_TEMPLATE_ASSEMBLE_GROUPID" val="5fa0fd07a8fc48be8080e791"/>
  <p:tag name="KSO_WM_TEMPLATE_ASSEMBLE_XID" val="5fa10962a8fc48be8080f8ae"/>
  <p:tag name="KSO_WM_TEMPLATE_CATEGORY" val="custom"/>
  <p:tag name="KSO_WM_TEMPLATE_INDEX" val="20201293"/>
  <p:tag name="KSO_WM_UNIT_BLOCK" val="0"/>
  <p:tag name="KSO_WM_UNIT_COMPATIBLE" val="0"/>
  <p:tag name="KSO_WM_UNIT_DEC_AREA_ID" val="e94bd682be8b4418be03daacfb752d4c"/>
  <p:tag name="KSO_WM_UNIT_DEFAULT_FONT" val="24;60;4"/>
  <p:tag name="KSO_WM_UNIT_DIAGRAM_ISNUMVISUAL" val="0"/>
  <p:tag name="KSO_WM_UNIT_DIAGRAM_ISREFERUNIT" val="0"/>
  <p:tag name="KSO_WM_UNIT_HIGHLIGHT" val="0"/>
  <p:tag name="KSO_WM_UNIT_ID" val="custom20201293_1*a*1"/>
  <p:tag name="KSO_WM_UNIT_INDEX" val="1"/>
  <p:tag name="KSO_WM_UNIT_ISCONTENTSTITLE" val="0"/>
  <p:tag name="KSO_WM_UNIT_ISNUMDGMTITLE" val="0"/>
  <p:tag name="KSO_WM_UNIT_LAYERLEVEL" val="1"/>
  <p:tag name="KSO_WM_UNIT_NOCLEAR" val="0"/>
  <p:tag name="KSO_WM_UNIT_PRESET_TEXT" val="创意品牌推广方案"/>
  <p:tag name="KSO_WM_UNIT_TEXT_FILL_FORE_SCHEMECOLOR_INDEX" val="13"/>
  <p:tag name="KSO_WM_UNIT_TEXT_FILL_FORE_SCHEMECOLOR_INDEX_BRIGHTNESS" val="0.15"/>
  <p:tag name="KSO_WM_UNIT_TEXT_FILL_TYPE" val="1"/>
  <p:tag name="KSO_WM_UNIT_TYPE" val="a"/>
  <p:tag name="KSO_WM_UNIT_VALUE" val="14"/>
</p:tagLst>
</file>

<file path=ppt/tags/tag3.xml><?xml version="1.0" encoding="utf-8"?>
<p:tagLst xmlns:p="http://schemas.openxmlformats.org/presentationml/2006/main">
  <p:tag name="KSO_WM_ASSEMBLE_CHIP_INDEX" val="99bc15d7d3044c80a6fc7b7d9c4ac089"/>
  <p:tag name="KSO_WM_BEAUTIFY_FLAG" val="#wm#"/>
  <p:tag name="KSO_WM_CHIP_FILLAREA_FILL_RULE" val="{&quot;fill_align&quot;:&quot;cm&quot;,&quot;fill_mode&quot;:&quot;adaptive&quot;,&quot;sacle_strategy&quot;:&quot;smart&quot;}"/>
  <p:tag name="KSO_WM_CHIP_GROUPID" val="5f2a1e7645e1f15ec24fe43a"/>
  <p:tag name="KSO_WM_CHIP_XID" val="5f2a1e7645e1f15ec24fe43b"/>
  <p:tag name="KSO_WM_TAG_VERSION" val="1.0"/>
  <p:tag name="KSO_WM_TEMPLATE_ASSEMBLE_GROUPID" val="5fa0fd07a8fc48be8080e791"/>
  <p:tag name="KSO_WM_TEMPLATE_ASSEMBLE_XID" val="5fa10962a8fc48be8080f8ae"/>
  <p:tag name="KSO_WM_TEMPLATE_CATEGORY" val="custom"/>
  <p:tag name="KSO_WM_TEMPLATE_INDEX" val="20201293"/>
  <p:tag name="KSO_WM_UNIT_BLOCK" val="0"/>
  <p:tag name="KSO_WM_UNIT_COMPATIBLE" val="0"/>
  <p:tag name="KSO_WM_UNIT_DEC_AREA_ID" val="bbcf2772b2c343209350ea40fe9b3f86"/>
  <p:tag name="KSO_WM_UNIT_DEFAULT_FONT" val="18;24;2"/>
  <p:tag name="KSO_WM_UNIT_DIAGRAM_ISNUMVISUAL" val="0"/>
  <p:tag name="KSO_WM_UNIT_DIAGRAM_ISREFERUNIT" val="0"/>
  <p:tag name="KSO_WM_UNIT_HIGHLIGHT" val="0"/>
  <p:tag name="KSO_WM_UNIT_ID" val="custom20201293_1*b*1"/>
  <p:tag name="KSO_WM_UNIT_INDEX" val="1"/>
  <p:tag name="KSO_WM_UNIT_ISCONTENTSTITLE" val="0"/>
  <p:tag name="KSO_WM_UNIT_ISNUMDGMTITLE" val="0"/>
  <p:tag name="KSO_WM_UNIT_LAYERLEVEL" val="1"/>
  <p:tag name="KSO_WM_UNIT_NOCLEAR" val="0"/>
  <p:tag name="KSO_WM_UNIT_PRESET_TEXT" val="此处添加副标题内容"/>
  <p:tag name="KSO_WM_UNIT_TEXT_FILL_FORE_SCHEMECOLOR_INDEX" val="13"/>
  <p:tag name="KSO_WM_UNIT_TEXT_FILL_FORE_SCHEMECOLOR_INDEX_BRIGHTNESS" val="0.35"/>
  <p:tag name="KSO_WM_UNIT_TEXT_FILL_TYPE" val="1"/>
  <p:tag name="KSO_WM_UNIT_TYPE" val="b"/>
  <p:tag name="KSO_WM_UNIT_VALUE" val="19"/>
</p:tagLst>
</file>

<file path=ppt/tags/tag4.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5.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Lst>
</file>

<file path=ppt/tags/tag6.xml><?xml version="1.0" encoding="utf-8"?>
<p:tagLst xmlns:p="http://schemas.openxmlformats.org/presentationml/2006/main">
  <p:tag name="KSO_WM_ASSEMBLE_CHIP_INDEX" val="e15ba83617d64fc6b109e9b981a2786d"/>
  <p:tag name="KSO_WM_BEAUTIFY_FLAG" val="#wm#"/>
  <p:tag name="KSO_WM_CHIP_FILLAREA_FILL_RULE" val="{&quot;fill_align&quot;:&quot;lm&quot;,&quot;fill_effect&quot;:[],&quot;fill_mode&quot;:&quot;adaptive&quot;,&quot;sacle_strategy&quot;:&quot;stretch&quot;}"/>
  <p:tag name="KSO_WM_CHIP_GROUPID" val="5fa0fd07a8fc48be8080e791"/>
  <p:tag name="KSO_WM_CHIP_XID" val="5fa0fd07a8fc48be8080e793"/>
  <p:tag name="KSO_WM_TAG_VERSION" val="1.0"/>
  <p:tag name="KSO_WM_TEMPLATE_CATEGORY" val="chip"/>
  <p:tag name="KSO_WM_TEMPLATE_INDEX" val="20201293"/>
  <p:tag name="KSO_WM_UNIT_COMPATIBLE" val="0"/>
  <p:tag name="KSO_WM_UNIT_DEC_AREA_ID" val="ab4ece2c928a4baaafb90c3c2e278ac4"/>
  <p:tag name="KSO_WM_UNIT_DECORATE_INFO" val=""/>
  <p:tag name="KSO_WM_UNIT_DIAGRAM_ISNUMVISUAL" val="0"/>
  <p:tag name="KSO_WM_UNIT_DIAGRAM_ISREFERUNIT" val="0"/>
  <p:tag name="KSO_WM_UNIT_HIGHLIGHT" val="0"/>
  <p:tag name="KSO_WM_UNIT_ID" val="chip20201293_2*i*1"/>
  <p:tag name="KSO_WM_UNIT_INDEX" val="1"/>
  <p:tag name="KSO_WM_UNIT_LAYERLEVEL" val="1"/>
  <p:tag name="KSO_WM_UNIT_SM_LIMIT_TYPE" val=""/>
  <p:tag name="KSO_WM_UNIT_SUBTYPE" val="t"/>
  <p:tag name="KSO_WM_UNIT_TYPE" val="i"/>
</p:tagLst>
</file>

<file path=ppt/tags/tag7.xml><?xml version="1.0" encoding="utf-8"?>
<p:tagLst xmlns:p="http://schemas.openxmlformats.org/presentationml/2006/main">
  <p:tag name="KSO_WM_ASSEMBLE_CHIP_INDEX" val="8da15b3f4ce2483da3539565a25eaafa"/>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TAG_VERSION" val="1.0"/>
  <p:tag name="KSO_WM_TEMPLATE_CATEGORY" val="chip"/>
  <p:tag name="KSO_WM_TEMPLATE_INDEX" val="20201293"/>
  <p:tag name="KSO_WM_UNIT_COMPATIBLE" val="0"/>
  <p:tag name="KSO_WM_UNIT_DEC_AREA_ID" val="34f37ec0980f47a1af3b7d3af8ed1ab9"/>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8.xml><?xml version="1.0" encoding="utf-8"?>
<p:tagLst xmlns:p="http://schemas.openxmlformats.org/presentationml/2006/main">
  <p:tag name="KSO_WM_ASSEMBLE_CHIP_INDEX" val="362f32f05c4a4f00ab00d35837cf7c7a"/>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TAG_VERSION" val="1.0"/>
  <p:tag name="KSO_WM_TEMPLATE_CATEGORY" val="chip"/>
  <p:tag name="KSO_WM_TEMPLATE_INDEX" val="20201293"/>
  <p:tag name="KSO_WM_UNIT_COMPATIBLE" val="0"/>
  <p:tag name="KSO_WM_UNIT_DEC_AREA_ID" val="b886f1253c3b428282adae0639e94fbb"/>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Lst>
</file>

<file path=ppt/tags/tag9.xml><?xml version="1.0" encoding="utf-8"?>
<p:tagLst xmlns:p="http://schemas.openxmlformats.org/presentationml/2006/main">
  <p:tag name="KSO_WM_ASSEMBLE_CHIP_INDEX" val="82df27532dd14e25b7f604e27735c25a"/>
  <p:tag name="KSO_WM_BEAUTIFY_FLAG" val="#wm#"/>
  <p:tag name="KSO_WM_CHIP_FILLAREA_FILL_RULE" val="{&quot;fill_align&quot;:&quot;cm&quot;,&quot;fill_mode&quot;:&quot;adaptive&quot;,&quot;sacle_strategy&quot;:&quot;smart&quot;}"/>
  <p:tag name="KSO_WM_CHIP_GROUPID" val="5ebe41950ac41c4a0a525618"/>
  <p:tag name="KSO_WM_CHIP_XID" val="5ebe41950ac41c4a0a525619"/>
  <p:tag name="KSO_WM_TAG_VERSION" val="1.0"/>
  <p:tag name="KSO_WM_TEMPLATE_ASSEMBLE_GROUPID" val="5fa0fd07a8fc48be8080e791"/>
  <p:tag name="KSO_WM_TEMPLATE_ASSEMBLE_XID" val="5fa10962a8fc48be8080f8a9"/>
  <p:tag name="KSO_WM_TEMPLATE_CATEGORY" val="custom"/>
  <p:tag name="KSO_WM_TEMPLATE_INDEX" val="20201293"/>
  <p:tag name="KSO_WM_UNIT_BLOCK" val="0"/>
  <p:tag name="KSO_WM_UNIT_COMPATIBLE" val="0"/>
  <p:tag name="KSO_WM_UNIT_DEC_AREA_ID" val="babe2e0cd4c342568048a050fb317af6"/>
  <p:tag name="KSO_WM_UNIT_DEFAULT_FONT" val="24;32;2"/>
  <p:tag name="KSO_WM_UNIT_DIAGRAM_ISNUMVISUAL" val="0"/>
  <p:tag name="KSO_WM_UNIT_DIAGRAM_ISREFERUNIT" val="0"/>
  <p:tag name="KSO_WM_UNIT_HIGHLIGHT" val="0"/>
  <p:tag name="KSO_WM_UNIT_ID" val="custom20201293_1*a*1"/>
  <p:tag name="KSO_WM_UNIT_INDEX" val="1"/>
  <p:tag name="KSO_WM_UNIT_ISCONTENTSTITLE" val="0"/>
  <p:tag name="KSO_WM_UNIT_ISNUMDGMTITLE" val="0"/>
  <p:tag name="KSO_WM_UNIT_LAYERLEVEL" val="1"/>
  <p:tag name="KSO_WM_UNIT_NOCLEAR" val="0"/>
  <p:tag name="KSO_WM_UNIT_PRESET_TEXT" val="单击此处添加大标题内容"/>
  <p:tag name="KSO_WM_UNIT_TEXT_FILL_FORE_SCHEMECOLOR_INDEX" val="13"/>
  <p:tag name="KSO_WM_UNIT_TEXT_FILL_FORE_SCHEMECOLOR_INDEX_BRIGHTNESS" val="0.15"/>
  <p:tag name="KSO_WM_UNIT_TEXT_FILL_TYPE" val="1"/>
  <p:tag name="KSO_WM_UNIT_TYPE" val="a"/>
  <p:tag name="KSO_WM_UNIT_VALUE" val="19"/>
</p:tagLst>
</file>

<file path=ppt/tags/tag10.xml><?xml version="1.0" encoding="utf-8"?>
<p:tagLst xmlns:p="http://schemas.openxmlformats.org/presentationml/2006/main">
  <p:tag name="KSO_WM_ASSEMBLE_CHIP_INDEX" val="82df27532dd14e25b7f604e27735c25a"/>
  <p:tag name="KSO_WM_BEAUTIFY_FLAG" val="#wm#"/>
  <p:tag name="KSO_WM_CHIP_FILLAREA_FILL_RULE" val="{&quot;fill_align&quot;:&quot;cm&quot;,&quot;fill_mode&quot;:&quot;adaptive&quot;,&quot;sacle_strategy&quot;:&quot;smart&quot;}"/>
  <p:tag name="KSO_WM_CHIP_GROUPID" val="5ebe41950ac41c4a0a525618"/>
  <p:tag name="KSO_WM_CHIP_XID" val="5ebe41950ac41c4a0a525619"/>
  <p:tag name="KSO_WM_TAG_VERSION" val="1.0"/>
  <p:tag name="KSO_WM_TEMPLATE_ASSEMBLE_GROUPID" val="5fa0fd07a8fc48be8080e791"/>
  <p:tag name="KSO_WM_TEMPLATE_ASSEMBLE_XID" val="5fa10962a8fc48be8080f8a9"/>
  <p:tag name="KSO_WM_TEMPLATE_CATEGORY" val="custom"/>
  <p:tag name="KSO_WM_TEMPLATE_INDEX" val="20201293"/>
  <p:tag name="KSO_WM_UNIT_BLOCK" val="0"/>
  <p:tag name="KSO_WM_UNIT_COMPATIBLE" val="0"/>
  <p:tag name="KSO_WM_UNIT_DEC_AREA_ID" val="7a8c00639c474901b56d9777ab95a400"/>
  <p:tag name="KSO_WM_UNIT_DEFAULT_FONT" val="14;16;2"/>
  <p:tag name="KSO_WM_UNIT_DIAGRAM_ISNUMVISUAL" val="0"/>
  <p:tag name="KSO_WM_UNIT_DIAGRAM_ISREFERUNIT" val="0"/>
  <p:tag name="KSO_WM_UNIT_HIGHLIGHT" val="0"/>
  <p:tag name="KSO_WM_UNIT_ID" val="custom20201293_1*b*1"/>
  <p:tag name="KSO_WM_UNIT_INDEX" val="1"/>
  <p:tag name="KSO_WM_UNIT_ISCONTENTSTITLE" val="0"/>
  <p:tag name="KSO_WM_UNIT_ISNUMDGMTITLE" val="0"/>
  <p:tag name="KSO_WM_UNIT_LAYERLEVEL" val="1"/>
  <p:tag name="KSO_WM_UNIT_NOCLEAR" val="0"/>
  <p:tag name="KSO_WM_UNIT_PRESET_TEXT" val="单击此处输入你的正文，文字是您思想的提炼，为了最终演示发布的良好效果。"/>
  <p:tag name="KSO_WM_UNIT_TEXT_FILL_FORE_SCHEMECOLOR_INDEX" val="13"/>
  <p:tag name="KSO_WM_UNIT_TEXT_FILL_FORE_SCHEMECOLOR_INDEX_BRIGHTNESS" val="0.35"/>
  <p:tag name="KSO_WM_UNIT_TEXT_FILL_TYPE" val="1"/>
  <p:tag name="KSO_WM_UNIT_TYPE" val="b"/>
  <p:tag name="KSO_WM_UNIT_VALUE" val="165"/>
</p:tagLst>
</file>

<file path=ppt/tags/tag11.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12.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Lst>
</file>

<file path=ppt/tags/tag13.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14.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Lst>
</file>

<file path=ppt/tags/tag15.xml><?xml version="1.0" encoding="utf-8"?>
<p:tagLst xmlns:p="http://schemas.openxmlformats.org/presentationml/2006/main">
  <p:tag name="KSO_WM_ASSEMBLE_CHIP_INDEX" val="fd81a4c5f14149d8af6cd44c0f242661"/>
  <p:tag name="KSO_WM_BEAUTIFY_FLAG" val="#wm#"/>
  <p:tag name="KSO_WM_CHIP_FILLAREA_FILL_RULE" val="{&quot;fill_align&quot;:&quot;rm&quot;,&quot;fill_effect&quot;:[],&quot;fill_mode&quot;:&quot;adaptive&quot;,&quot;sacle_strategy&quot;:&quot;stretch&quot;}"/>
  <p:tag name="KSO_WM_CHIP_GROUPID" val="5fa0fd07a8fc48be8080e791"/>
  <p:tag name="KSO_WM_CHIP_XID" val="5fa0fd07a8fc48be8080e793"/>
  <p:tag name="KSO_WM_TAG_VERSION" val="1.0"/>
  <p:tag name="KSO_WM_TEMPLATE_CATEGORY" val="chip"/>
  <p:tag name="KSO_WM_TEMPLATE_INDEX" val="20201293"/>
  <p:tag name="KSO_WM_UNIT_COMPATIBLE" val="0"/>
  <p:tag name="KSO_WM_UNIT_DEC_AREA_ID" val="71da2df21867433a8785a6e49e807f6e"/>
  <p:tag name="KSO_WM_UNIT_DECORATE_INFO" val=""/>
  <p:tag name="KSO_WM_UNIT_DIAGRAM_ISNUMVISUAL" val="0"/>
  <p:tag name="KSO_WM_UNIT_DIAGRAM_ISREFERUNIT" val="0"/>
  <p:tag name="KSO_WM_UNIT_HIGHLIGHT" val="0"/>
  <p:tag name="KSO_WM_UNIT_ID" val="chip20201293_2*i*1"/>
  <p:tag name="KSO_WM_UNIT_INDEX" val="1"/>
  <p:tag name="KSO_WM_UNIT_LAYERLEVEL" val="1"/>
  <p:tag name="KSO_WM_UNIT_SM_LIMIT_TYPE" val=""/>
  <p:tag name="KSO_WM_UNIT_SUBTYPE" val="t"/>
  <p:tag name="KSO_WM_UNIT_TYPE" val="i"/>
</p:tagLst>
</file>

<file path=ppt/tags/tag16.xml><?xml version="1.0" encoding="utf-8"?>
<p:tagLst xmlns:p="http://schemas.openxmlformats.org/presentationml/2006/main">
  <p:tag name="KSO_WM_ASSEMBLE_CHIP_INDEX" val="80d7ca7f5f494a319fe07cece3ce117d"/>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TAG_VERSION" val="1.0"/>
  <p:tag name="KSO_WM_TEMPLATE_CATEGORY" val="chip"/>
  <p:tag name="KSO_WM_TEMPLATE_INDEX" val="20201293"/>
  <p:tag name="KSO_WM_UNIT_COMPATIBLE" val="0"/>
  <p:tag name="KSO_WM_UNIT_DEC_AREA_ID" val="26a788a8b837421390fb74640dd3386e"/>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17.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18.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Lst>
</file>

<file path=ppt/tags/tag19.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20.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Lst>
</file>

<file path=ppt/tags/tag21.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22.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Lst>
</file>

<file path=ppt/tags/tag23.xml><?xml version="1.0" encoding="utf-8"?>
<p:tagLst xmlns:p="http://schemas.openxmlformats.org/presentationml/2006/main">
  <p:tag name="KSO_WM_ASSEMBLE_CHIP_INDEX" val="4ed519dc74f5422794ba784262847fda"/>
  <p:tag name="KSO_WM_BEAUTIFY_FLAG" val="#wm#"/>
  <p:tag name="KSO_WM_CHIP_FILLAREA_FILL_RULE" val="{&quot;fill_align&quot;:&quot;cm&quot;,&quot;fill_effect&quot;:[],&quot;fill_mode&quot;:&quot;adaptive&quot;,&quot;sacle_strategy&quot;:&quot;stretch&quot;}"/>
  <p:tag name="KSO_WM_CHIP_GROUPID" val="5fa0fd07a8fc48be8080e791"/>
  <p:tag name="KSO_WM_CHIP_XID" val="5fa0fd07a8fc48be8080e792"/>
  <p:tag name="KSO_WM_TAG_VERSION" val="1.0"/>
  <p:tag name="KSO_WM_TEMPLATE_CATEGORY" val="chip"/>
  <p:tag name="KSO_WM_TEMPLATE_INDEX" val="20201293"/>
  <p:tag name="KSO_WM_UNIT_COMPATIBLE" val="0"/>
  <p:tag name="KSO_WM_UNIT_DEC_AREA_ID" val="87fed009d2ac4cc6b2d08df403cd486f"/>
  <p:tag name="KSO_WM_UNIT_DEC_CHANGEPICRESERVED" val="1"/>
  <p:tag name="KSO_WM_UNIT_DEC_SUPPORTCHANGEPIC" val="0"/>
  <p:tag name="KSO_WM_UNIT_DECORATE_INFO" val=""/>
  <p:tag name="KSO_WM_UNIT_DIAGRAM_ISNUMVISUAL" val="0"/>
  <p:tag name="KSO_WM_UNIT_DIAGRAM_ISREFERUNIT" val="0"/>
  <p:tag name="KSO_WM_UNIT_HIGHLIGHT" val="0"/>
  <p:tag name="KSO_WM_UNIT_ID" val="chip20201293_1*i*1"/>
  <p:tag name="KSO_WM_UNIT_INDEX" val="1"/>
  <p:tag name="KSO_WM_UNIT_LAYERLEVEL" val="1"/>
  <p:tag name="KSO_WM_UNIT_SM_LIMIT_TYPE" val=""/>
  <p:tag name="KSO_WM_UNIT_SUBTYPE" val="u"/>
  <p:tag name="KSO_WM_UNIT_TYPE" val="i"/>
</p:tagLst>
</file>

<file path=ppt/tags/tag24.xml><?xml version="1.0" encoding="utf-8"?>
<p:tagLst xmlns:p="http://schemas.openxmlformats.org/presentationml/2006/main">
  <p:tag name="KSO_WM_ASSEMBLE_CHIP_INDEX" val="929c46263b774243b778b3be232cdc81"/>
  <p:tag name="KSO_WM_BEAUTIFY_FLAG" val="#wm#"/>
  <p:tag name="KSO_WM_CHIP_FILLAREA_FILL_RULE" val="{&quot;fill_align&quot;:&quot;cm&quot;,&quot;fill_mode&quot;:&quot;adaptive&quot;,&quot;sacle_strategy&quot;:&quot;smart&quot;}"/>
  <p:tag name="KSO_WM_CHIP_GROUPID" val="5ebe4d230ac41c4a0a525649"/>
  <p:tag name="KSO_WM_CHIP_XID" val="5ebe4d230ac41c4a0a52564a"/>
  <p:tag name="KSO_WM_TAG_VERSION" val="1.0"/>
  <p:tag name="KSO_WM_TEMPLATE_ASSEMBLE_GROUPID" val="5fa0fd07a8fc48be8080e791"/>
  <p:tag name="KSO_WM_TEMPLATE_ASSEMBLE_XID" val="5fa10962a8fc48be8080f8c4"/>
  <p:tag name="KSO_WM_TEMPLATE_CATEGORY" val="custom"/>
  <p:tag name="KSO_WM_TEMPLATE_INDEX" val="20201293"/>
  <p:tag name="KSO_WM_UNIT_BLOCK" val="0"/>
  <p:tag name="KSO_WM_UNIT_COMPATIBLE" val="0"/>
  <p:tag name="KSO_WM_UNIT_DEC_AREA_ID" val="96d83f363bcc494ea61ee02635dd7cf8"/>
  <p:tag name="KSO_WM_UNIT_DEFAULT_FONT" val="18;24;2"/>
  <p:tag name="KSO_WM_UNIT_DIAGRAM_ISNUMVISUAL" val="0"/>
  <p:tag name="KSO_WM_UNIT_DIAGRAM_ISREFERUNIT" val="0"/>
  <p:tag name="KSO_WM_UNIT_HIGHLIGHT" val="0"/>
  <p:tag name="KSO_WM_UNIT_ID" val="custom20201293_1*b*1"/>
  <p:tag name="KSO_WM_UNIT_INDEX" val="1"/>
  <p:tag name="KSO_WM_UNIT_ISCONTENTSTITLE" val="0"/>
  <p:tag name="KSO_WM_UNIT_ISNUMDGMTITLE" val="0"/>
  <p:tag name="KSO_WM_UNIT_LAYERLEVEL" val="1"/>
  <p:tag name="KSO_WM_UNIT_NOCLEAR" val="0"/>
  <p:tag name="KSO_WM_UNIT_PRESET_TEXT" val="单击此处添加副标题内容"/>
  <p:tag name="KSO_WM_UNIT_TEXT_FILL_FORE_SCHEMECOLOR_INDEX" val="13"/>
  <p:tag name="KSO_WM_UNIT_TEXT_FILL_FORE_SCHEMECOLOR_INDEX_BRIGHTNESS" val="0.35"/>
  <p:tag name="KSO_WM_UNIT_TEXT_FILL_TYPE" val="1"/>
  <p:tag name="KSO_WM_UNIT_TYPE" val="b"/>
  <p:tag name="KSO_WM_UNIT_VALUE" val="18"/>
</p:tagLst>
</file>

<file path=ppt/tags/tag25.xml><?xml version="1.0" encoding="utf-8"?>
<p:tagLst xmlns:p="http://schemas.openxmlformats.org/presentationml/2006/main">
  <p:tag name="KSO_WM_ASSEMBLE_CHIP_INDEX" val="929c46263b774243b778b3be232cdc81"/>
  <p:tag name="KSO_WM_BEAUTIFY_FLAG" val="#wm#"/>
  <p:tag name="KSO_WM_CHIP_FILLAREA_FILL_RULE" val="{&quot;fill_align&quot;:&quot;cm&quot;,&quot;fill_mode&quot;:&quot;adaptive&quot;,&quot;sacle_strategy&quot;:&quot;smart&quot;}"/>
  <p:tag name="KSO_WM_CHIP_GROUPID" val="5ebe4d230ac41c4a0a525649"/>
  <p:tag name="KSO_WM_CHIP_XID" val="5ebe4d230ac41c4a0a52564a"/>
  <p:tag name="KSO_WM_TAG_VERSION" val="1.0"/>
  <p:tag name="KSO_WM_TEMPLATE_ASSEMBLE_GROUPID" val="5fa0fd07a8fc48be8080e791"/>
  <p:tag name="KSO_WM_TEMPLATE_ASSEMBLE_XID" val="5fa10962a8fc48be8080f8c4"/>
  <p:tag name="KSO_WM_TEMPLATE_CATEGORY" val="custom"/>
  <p:tag name="KSO_WM_TEMPLATE_INDEX" val="20201293"/>
  <p:tag name="KSO_WM_UNIT_BLOCK" val="0"/>
  <p:tag name="KSO_WM_UNIT_COMPATIBLE" val="0"/>
  <p:tag name="KSO_WM_UNIT_DEC_AREA_ID" val="a5f8170114864349bad27e18bf193b90"/>
  <p:tag name="KSO_WM_UNIT_DEFAULT_FONT" val="60;74;4"/>
  <p:tag name="KSO_WM_UNIT_DIAGRAM_ISNUMVISUAL" val="0"/>
  <p:tag name="KSO_WM_UNIT_DIAGRAM_ISREFERUNIT" val="0"/>
  <p:tag name="KSO_WM_UNIT_HIGHLIGHT" val="0"/>
  <p:tag name="KSO_WM_UNIT_ID" val="custom20201293_1*a*1"/>
  <p:tag name="KSO_WM_UNIT_INDEX" val="1"/>
  <p:tag name="KSO_WM_UNIT_ISCONTENTSTITLE" val="0"/>
  <p:tag name="KSO_WM_UNIT_ISNUMDGMTITLE" val="0"/>
  <p:tag name="KSO_WM_UNIT_LAYERLEVEL" val="1"/>
  <p:tag name="KSO_WM_UNIT_NOCLEAR" val="1"/>
  <p:tag name="KSO_WM_UNIT_PRESET_TEXT" val="谢谢观看"/>
  <p:tag name="KSO_WM_UNIT_TEXT_FILL_FORE_SCHEMECOLOR_INDEX" val="13"/>
  <p:tag name="KSO_WM_UNIT_TEXT_FILL_FORE_SCHEMECOLOR_INDEX_BRIGHTNESS" val="0.15"/>
  <p:tag name="KSO_WM_UNIT_TEXT_FILL_TYPE" val="1"/>
  <p:tag name="KSO_WM_UNIT_TYPE" val="a"/>
  <p:tag name="KSO_WM_UNIT_VALUE" val="6"/>
</p:tagLst>
</file>

<file path=ppt/tags/tag26.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27.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28.xml><?xml version="1.0" encoding="utf-8"?>
<p:tagLst xmlns:p="http://schemas.openxmlformats.org/presentationml/2006/main">
  <p:tag name="KSO_WM_SLIDE_BACKGROUND_TYPE" val="general"/>
</p:tagLst>
</file>

<file path=ppt/tags/tag29.xml><?xml version="1.0" encoding="utf-8"?>
<p:tagLst xmlns:p="http://schemas.openxmlformats.org/presentationml/2006/main">
  <p:tag name="KSO_WM_SLIDE_BACKGROUND_TYPE" val="general"/>
</p:tagLst>
</file>

<file path=ppt/tags/tag30.xml><?xml version="1.0" encoding="utf-8"?>
<p:tagLst xmlns:p="http://schemas.openxmlformats.org/presentationml/2006/main">
  <p:tag name="KSO_WM_SLIDE_BACKGROUND_TYPE" val="general"/>
</p:tagLst>
</file>

<file path=ppt/tags/tag31.xml><?xml version="1.0" encoding="utf-8"?>
<p:tagLst xmlns:p="http://schemas.openxmlformats.org/presentationml/2006/main">
  <p:tag name="KSO_WM_SLIDE_BACKGROUND_TYPE" val="general"/>
</p:tagLst>
</file>

<file path=ppt/tags/tag32.xml><?xml version="1.0" encoding="utf-8"?>
<p:tagLst xmlns:p="http://schemas.openxmlformats.org/presentationml/2006/main">
  <p:tag name="KSO_WM_ASSEMBLE_CHIP_INDEX" val="ca46edf111714b50a52e157a8204f32d"/>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6"/>
  <p:tag name="KSO_WM_SLIDE_BACKGROUND_TYPE" val="frame"/>
  <p:tag name="KSO_WM_TAG_VERSION" val="1.0"/>
  <p:tag name="KSO_WM_TEMPLATE_CATEGORY" val="chip"/>
  <p:tag name="KSO_WM_TEMPLATE_INDEX" val="20201293"/>
  <p:tag name="KSO_WM_UNIT_COMPATIBLE" val="0"/>
  <p:tag name="KSO_WM_UNIT_DEC_AREA_ID" val="6f85697011dd4c36953a7afb80b62e6d"/>
  <p:tag name="KSO_WM_UNIT_DECORATE_INFO" val=""/>
  <p:tag name="KSO_WM_UNIT_DIAGRAM_ISNUMVISUAL" val="0"/>
  <p:tag name="KSO_WM_UNIT_DIAGRAM_ISREFERUNIT" val="0"/>
  <p:tag name="KSO_WM_UNIT_FILL_FORE_SCHEMECOLOR_INDEX" val="15"/>
  <p:tag name="KSO_WM_UNIT_FILL_FORE_SCHEMECOLOR_INDEX_BRIGHTNESS" val="0"/>
  <p:tag name="KSO_WM_UNIT_FILL_TYPE" val="1"/>
  <p:tag name="KSO_WM_UNIT_HIGHLIGHT" val="0"/>
  <p:tag name="KSO_WM_UNIT_ID" val="chip20201293_5*i*1"/>
  <p:tag name="KSO_WM_UNIT_INDEX" val="1"/>
  <p:tag name="KSO_WM_UNIT_LAYERLEVEL" val="1"/>
  <p:tag name="KSO_WM_UNIT_SM_LIMIT_TYPE" val=""/>
  <p:tag name="KSO_WM_UNIT_SUBTYPE" val="h"/>
  <p:tag name="KSO_WM_UNIT_TEXT_FILL_FORE_SCHEMECOLOR_INDEX" val="2"/>
  <p:tag name="KSO_WM_UNIT_TEXT_FILL_FORE_SCHEMECOLOR_INDEX_BRIGHTNESS" val="0"/>
  <p:tag name="KSO_WM_UNIT_TEXT_FILL_TYPE" val="1"/>
  <p:tag name="KSO_WM_UNIT_TYPE" val="i"/>
</p:tagLst>
</file>

<file path=ppt/tags/tag33.xml><?xml version="1.0" encoding="utf-8"?>
<p:tagLst xmlns:p="http://schemas.openxmlformats.org/presentationml/2006/main">
  <p:tag name="KSO_WM_ASSEMBLE_CHIP_INDEX" val="74c6c9ef86c441ffa4c6c1da9248515d"/>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frame"/>
  <p:tag name="KSO_WM_TAG_VERSION" val="1.0"/>
  <p:tag name="KSO_WM_TEMPLATE_CATEGORY" val="chip"/>
  <p:tag name="KSO_WM_TEMPLATE_INDEX" val="20201293"/>
  <p:tag name="KSO_WM_UNIT_COMPATIBLE" val="0"/>
  <p:tag name="KSO_WM_UNIT_DEC_AREA_ID" val="86ab4b764f084da0b0502715ef32d348"/>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34.xml><?xml version="1.0" encoding="utf-8"?>
<p:tagLst xmlns:p="http://schemas.openxmlformats.org/presentationml/2006/main">
  <p:tag name="KSO_WM_ASSEMBLE_CHIP_INDEX" val="b95f201a57ca4aad8084c553c63b0aa9"/>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frame"/>
  <p:tag name="KSO_WM_TAG_VERSION" val="1.0"/>
  <p:tag name="KSO_WM_TEMPLATE_CATEGORY" val="chip"/>
  <p:tag name="KSO_WM_TEMPLATE_INDEX" val="20201293"/>
  <p:tag name="KSO_WM_UNIT_COMPATIBLE" val="0"/>
  <p:tag name="KSO_WM_UNIT_DEC_AREA_ID" val="20a7f9f60f3246429387fc233527e96f"/>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Lst>
</file>

<file path=ppt/tags/tag35.xml><?xml version="1.0" encoding="utf-8"?>
<p:tagLst xmlns:p="http://schemas.openxmlformats.org/presentationml/2006/main">
  <p:tag name="KSO_WM_SLIDE_BACKGROUND_TYPE" val="frame"/>
</p:tagLst>
</file>

<file path=ppt/tags/tag36.xml><?xml version="1.0" encoding="utf-8"?>
<p:tagLst xmlns:p="http://schemas.openxmlformats.org/presentationml/2006/main">
  <p:tag name="KSO_WM_SLIDE_BACKGROUND_TYPE" val="frame"/>
</p:tagLst>
</file>

<file path=ppt/tags/tag37.xml><?xml version="1.0" encoding="utf-8"?>
<p:tagLst xmlns:p="http://schemas.openxmlformats.org/presentationml/2006/main">
  <p:tag name="KSO_WM_SLIDE_BACKGROUND_TYPE" val="frame"/>
</p:tagLst>
</file>

<file path=ppt/tags/tag38.xml><?xml version="1.0" encoding="utf-8"?>
<p:tagLst xmlns:p="http://schemas.openxmlformats.org/presentationml/2006/main">
  <p:tag name="KSO_WM_SLIDE_BACKGROUND_TYPE" val="frame"/>
</p:tagLst>
</file>

<file path=ppt/tags/tag39.xml><?xml version="1.0" encoding="utf-8"?>
<p:tagLst xmlns:p="http://schemas.openxmlformats.org/presentationml/2006/main">
  <p:tag name="KSO_WM_SLIDE_BACKGROUND_TYPE" val="frame"/>
</p:tagLst>
</file>

<file path=ppt/tags/tag40.xml><?xml version="1.0" encoding="utf-8"?>
<p:tagLst xmlns:p="http://schemas.openxmlformats.org/presentationml/2006/main">
  <p:tag name="KSO_WM_ASSEMBLE_CHIP_INDEX" val="e977b0a7ba2e438cb853c03727ed2470"/>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6"/>
  <p:tag name="KSO_WM_SLIDE_BACKGROUND_TYPE" val="leftRight"/>
  <p:tag name="KSO_WM_TAG_VERSION" val="1.0"/>
  <p:tag name="KSO_WM_TEMPLATE_CATEGORY" val="chip"/>
  <p:tag name="KSO_WM_TEMPLATE_INDEX" val="20201293"/>
  <p:tag name="KSO_WM_UNIT_COMPATIBLE" val="0"/>
  <p:tag name="KSO_WM_UNIT_DEC_AREA_ID" val="1d59e8ea84f849ada1bcf878678826e4"/>
  <p:tag name="KSO_WM_UNIT_DECORATE_INFO" val=""/>
  <p:tag name="KSO_WM_UNIT_DIAGRAM_ISNUMVISUAL" val="0"/>
  <p:tag name="KSO_WM_UNIT_DIAGRAM_ISREFERUNIT" val="0"/>
  <p:tag name="KSO_WM_UNIT_FILL_FORE_SCHEMECOLOR_INDEX" val="15"/>
  <p:tag name="KSO_WM_UNIT_FILL_FORE_SCHEMECOLOR_INDEX_BRIGHTNESS" val="0"/>
  <p:tag name="KSO_WM_UNIT_FILL_TYPE" val="1"/>
  <p:tag name="KSO_WM_UNIT_HIGHLIGHT" val="0"/>
  <p:tag name="KSO_WM_UNIT_ID" val="chip20201293_5*i*1"/>
  <p:tag name="KSO_WM_UNIT_INDEX" val="1"/>
  <p:tag name="KSO_WM_UNIT_LAYERLEVEL" val="1"/>
  <p:tag name="KSO_WM_UNIT_SM_LIMIT_TYPE" val=""/>
  <p:tag name="KSO_WM_UNIT_SUBTYPE" val="h"/>
  <p:tag name="KSO_WM_UNIT_TEXT_FILL_FORE_SCHEMECOLOR_INDEX" val="2"/>
  <p:tag name="KSO_WM_UNIT_TEXT_FILL_FORE_SCHEMECOLOR_INDEX_BRIGHTNESS" val="0"/>
  <p:tag name="KSO_WM_UNIT_TEXT_FILL_TYPE" val="1"/>
  <p:tag name="KSO_WM_UNIT_TYPE" val="i"/>
</p:tagLst>
</file>

<file path=ppt/tags/tag41.xml><?xml version="1.0" encoding="utf-8"?>
<p:tagLst xmlns:p="http://schemas.openxmlformats.org/presentationml/2006/main">
  <p:tag name="KSO_WM_ASSEMBLE_CHIP_INDEX" val="02b7eab650cc40d39006fce446f7fe43"/>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leftRight"/>
  <p:tag name="KSO_WM_TAG_VERSION" val="1.0"/>
  <p:tag name="KSO_WM_TEMPLATE_CATEGORY" val="chip"/>
  <p:tag name="KSO_WM_TEMPLATE_INDEX" val="20201293"/>
  <p:tag name="KSO_WM_UNIT_COMPATIBLE" val="0"/>
  <p:tag name="KSO_WM_UNIT_DEC_AREA_ID" val="2a643f70f90349f49bd0b4e8a8c3011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42.xml><?xml version="1.0" encoding="utf-8"?>
<p:tagLst xmlns:p="http://schemas.openxmlformats.org/presentationml/2006/main">
  <p:tag name="KSO_WM_ASSEMBLE_CHIP_INDEX" val="f33360b5c486479486f189883183c53a"/>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leftRight"/>
  <p:tag name="KSO_WM_TAG_VERSION" val="1.0"/>
  <p:tag name="KSO_WM_TEMPLATE_CATEGORY" val="chip"/>
  <p:tag name="KSO_WM_TEMPLATE_INDEX" val="20201293"/>
  <p:tag name="KSO_WM_UNIT_COMPATIBLE" val="0"/>
  <p:tag name="KSO_WM_UNIT_DEC_AREA_ID" val="0130ad08a7fd42a3ba645fd34681ba96"/>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Lst>
</file>

<file path=ppt/tags/tag43.xml><?xml version="1.0" encoding="utf-8"?>
<p:tagLst xmlns:p="http://schemas.openxmlformats.org/presentationml/2006/main">
  <p:tag name="KSO_WM_SLIDE_BACKGROUND_TYPE" val="leftRight"/>
</p:tagLst>
</file>

<file path=ppt/tags/tag44.xml><?xml version="1.0" encoding="utf-8"?>
<p:tagLst xmlns:p="http://schemas.openxmlformats.org/presentationml/2006/main">
  <p:tag name="KSO_WM_SLIDE_BACKGROUND_TYPE" val="leftRight"/>
</p:tagLst>
</file>

<file path=ppt/tags/tag45.xml><?xml version="1.0" encoding="utf-8"?>
<p:tagLst xmlns:p="http://schemas.openxmlformats.org/presentationml/2006/main">
  <p:tag name="KSO_WM_SLIDE_BACKGROUND_TYPE" val="leftRight"/>
</p:tagLst>
</file>

<file path=ppt/tags/tag46.xml><?xml version="1.0" encoding="utf-8"?>
<p:tagLst xmlns:p="http://schemas.openxmlformats.org/presentationml/2006/main">
  <p:tag name="KSO_WM_SLIDE_BACKGROUND_TYPE" val="leftRight"/>
</p:tagLst>
</file>

<file path=ppt/tags/tag47.xml><?xml version="1.0" encoding="utf-8"?>
<p:tagLst xmlns:p="http://schemas.openxmlformats.org/presentationml/2006/main">
  <p:tag name="KSO_WM_SLIDE_BACKGROUND_TYPE" val="leftRight"/>
</p:tagLst>
</file>

<file path=ppt/tags/tag48.xml><?xml version="1.0" encoding="utf-8"?>
<p:tagLst xmlns:p="http://schemas.openxmlformats.org/presentationml/2006/main">
  <p:tag name="KSO_WM_SLIDE_BACKGROUND_TYPE" val="leftRight"/>
</p:tagLst>
</file>

<file path=ppt/tags/tag49.xml><?xml version="1.0" encoding="utf-8"?>
<p:tagLst xmlns:p="http://schemas.openxmlformats.org/presentationml/2006/main">
  <p:tag name="KSO_WM_ASSEMBLE_CHIP_INDEX" val="29a7da2a7710452499ce906a6815b25a"/>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6"/>
  <p:tag name="KSO_WM_SLIDE_BACKGROUND_TYPE" val="topBottom"/>
  <p:tag name="KSO_WM_TAG_VERSION" val="1.0"/>
  <p:tag name="KSO_WM_TEMPLATE_CATEGORY" val="chip"/>
  <p:tag name="KSO_WM_TEMPLATE_INDEX" val="20201293"/>
  <p:tag name="KSO_WM_UNIT_COMPATIBLE" val="0"/>
  <p:tag name="KSO_WM_UNIT_DEC_AREA_ID" val="9ce9fcbcdd454ec6b7cb78105b003fd3"/>
  <p:tag name="KSO_WM_UNIT_DECORATE_INFO" val=""/>
  <p:tag name="KSO_WM_UNIT_DIAGRAM_ISNUMVISUAL" val="0"/>
  <p:tag name="KSO_WM_UNIT_DIAGRAM_ISREFERUNIT" val="0"/>
  <p:tag name="KSO_WM_UNIT_FILL_FORE_SCHEMECOLOR_INDEX" val="15"/>
  <p:tag name="KSO_WM_UNIT_FILL_FORE_SCHEMECOLOR_INDEX_BRIGHTNESS" val="0"/>
  <p:tag name="KSO_WM_UNIT_FILL_TYPE" val="1"/>
  <p:tag name="KSO_WM_UNIT_HIGHLIGHT" val="0"/>
  <p:tag name="KSO_WM_UNIT_ID" val="chip20201293_5*i*1"/>
  <p:tag name="KSO_WM_UNIT_INDEX" val="1"/>
  <p:tag name="KSO_WM_UNIT_LAYERLEVEL" val="1"/>
  <p:tag name="KSO_WM_UNIT_SM_LIMIT_TYPE" val=""/>
  <p:tag name="KSO_WM_UNIT_SUBTYPE" val="h"/>
  <p:tag name="KSO_WM_UNIT_TEXT_FILL_FORE_SCHEMECOLOR_INDEX" val="2"/>
  <p:tag name="KSO_WM_UNIT_TEXT_FILL_FORE_SCHEMECOLOR_INDEX_BRIGHTNESS" val="0"/>
  <p:tag name="KSO_WM_UNIT_TEXT_FILL_TYPE" val="1"/>
  <p:tag name="KSO_WM_UNIT_TYPE" val="i"/>
</p:tagLst>
</file>

<file path=ppt/tags/tag50.xml><?xml version="1.0" encoding="utf-8"?>
<p:tagLst xmlns:p="http://schemas.openxmlformats.org/presentationml/2006/main">
  <p:tag name="KSO_WM_ASSEMBLE_CHIP_INDEX" val="58d234d209be4976b2e0cf01005a0ef0"/>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topBottom"/>
  <p:tag name="KSO_WM_TAG_VERSION" val="1.0"/>
  <p:tag name="KSO_WM_TEMPLATE_CATEGORY" val="chip"/>
  <p:tag name="KSO_WM_TEMPLATE_INDEX" val="20201293"/>
  <p:tag name="KSO_WM_UNIT_COMPATIBLE" val="0"/>
  <p:tag name="KSO_WM_UNIT_DEC_AREA_ID" val="bb1dbd7aca9e40908e1e17eb10411702"/>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51.xml><?xml version="1.0" encoding="utf-8"?>
<p:tagLst xmlns:p="http://schemas.openxmlformats.org/presentationml/2006/main">
  <p:tag name="KSO_WM_ASSEMBLE_CHIP_INDEX" val="f5a2004ac49b4bb69c57f8a02a26ca3c"/>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topBottom"/>
  <p:tag name="KSO_WM_TAG_VERSION" val="1.0"/>
  <p:tag name="KSO_WM_TEMPLATE_CATEGORY" val="chip"/>
  <p:tag name="KSO_WM_TEMPLATE_INDEX" val="20201293"/>
  <p:tag name="KSO_WM_UNIT_COMPATIBLE" val="0"/>
  <p:tag name="KSO_WM_UNIT_DEC_AREA_ID" val="e002303fbfca4df79512f67617623bff"/>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Lst>
</file>

<file path=ppt/tags/tag52.xml><?xml version="1.0" encoding="utf-8"?>
<p:tagLst xmlns:p="http://schemas.openxmlformats.org/presentationml/2006/main">
  <p:tag name="KSO_WM_SLIDE_BACKGROUND_TYPE" val="topBottom"/>
</p:tagLst>
</file>

<file path=ppt/tags/tag53.xml><?xml version="1.0" encoding="utf-8"?>
<p:tagLst xmlns:p="http://schemas.openxmlformats.org/presentationml/2006/main">
  <p:tag name="KSO_WM_SLIDE_BACKGROUND_TYPE" val="topBottom"/>
</p:tagLst>
</file>

<file path=ppt/tags/tag54.xml><?xml version="1.0" encoding="utf-8"?>
<p:tagLst xmlns:p="http://schemas.openxmlformats.org/presentationml/2006/main">
  <p:tag name="KSO_WM_SLIDE_BACKGROUND_TYPE" val="topBottom"/>
</p:tagLst>
</file>

<file path=ppt/tags/tag55.xml><?xml version="1.0" encoding="utf-8"?>
<p:tagLst xmlns:p="http://schemas.openxmlformats.org/presentationml/2006/main">
  <p:tag name="KSO_WM_SLIDE_BACKGROUND_TYPE" val="topBottom"/>
</p:tagLst>
</file>

<file path=ppt/tags/tag56.xml><?xml version="1.0" encoding="utf-8"?>
<p:tagLst xmlns:p="http://schemas.openxmlformats.org/presentationml/2006/main">
  <p:tag name="KSO_WM_SLIDE_BACKGROUND_TYPE" val="topBottom"/>
</p:tagLst>
</file>

<file path=ppt/tags/tag57.xml><?xml version="1.0" encoding="utf-8"?>
<p:tagLst xmlns:p="http://schemas.openxmlformats.org/presentationml/2006/main">
  <p:tag name="KSO_WM_SLIDE_BACKGROUND_TYPE" val="topBottom"/>
</p:tagLst>
</file>

<file path=ppt/tags/tag58.xml><?xml version="1.0" encoding="utf-8"?>
<p:tagLst xmlns:p="http://schemas.openxmlformats.org/presentationml/2006/main">
  <p:tag name="KSO_WM_ASSEMBLE_CHIP_INDEX" val="1fc67831cb5a49c892673ec7cdbcd031"/>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6"/>
  <p:tag name="KSO_WM_SLIDE_BACKGROUND_TYPE" val="bottomTop"/>
  <p:tag name="KSO_WM_TAG_VERSION" val="1.0"/>
  <p:tag name="KSO_WM_TEMPLATE_CATEGORY" val="chip"/>
  <p:tag name="KSO_WM_TEMPLATE_INDEX" val="20201293"/>
  <p:tag name="KSO_WM_UNIT_COMPATIBLE" val="0"/>
  <p:tag name="KSO_WM_UNIT_DEC_AREA_ID" val="fb223afda20e4bc98e7e527da0d40614"/>
  <p:tag name="KSO_WM_UNIT_DECORATE_INFO" val=""/>
  <p:tag name="KSO_WM_UNIT_DIAGRAM_ISNUMVISUAL" val="0"/>
  <p:tag name="KSO_WM_UNIT_DIAGRAM_ISREFERUNIT" val="0"/>
  <p:tag name="KSO_WM_UNIT_FILL_FORE_SCHEMECOLOR_INDEX" val="15"/>
  <p:tag name="KSO_WM_UNIT_FILL_FORE_SCHEMECOLOR_INDEX_BRIGHTNESS" val="0"/>
  <p:tag name="KSO_WM_UNIT_FILL_TYPE" val="1"/>
  <p:tag name="KSO_WM_UNIT_HIGHLIGHT" val="0"/>
  <p:tag name="KSO_WM_UNIT_ID" val="chip20201293_5*i*1"/>
  <p:tag name="KSO_WM_UNIT_INDEX" val="1"/>
  <p:tag name="KSO_WM_UNIT_LAYERLEVEL" val="1"/>
  <p:tag name="KSO_WM_UNIT_SM_LIMIT_TYPE" val=""/>
  <p:tag name="KSO_WM_UNIT_SUBTYPE" val="h"/>
  <p:tag name="KSO_WM_UNIT_TEXT_FILL_FORE_SCHEMECOLOR_INDEX" val="2"/>
  <p:tag name="KSO_WM_UNIT_TEXT_FILL_FORE_SCHEMECOLOR_INDEX_BRIGHTNESS" val="0"/>
  <p:tag name="KSO_WM_UNIT_TEXT_FILL_TYPE" val="1"/>
  <p:tag name="KSO_WM_UNIT_TYPE" val="i"/>
</p:tagLst>
</file>

<file path=ppt/tags/tag59.xml><?xml version="1.0" encoding="utf-8"?>
<p:tagLst xmlns:p="http://schemas.openxmlformats.org/presentationml/2006/main">
  <p:tag name="KSO_WM_ASSEMBLE_CHIP_INDEX" val="ae053a95a3884383997281928459716d"/>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bottomTop"/>
  <p:tag name="KSO_WM_TAG_VERSION" val="1.0"/>
  <p:tag name="KSO_WM_TEMPLATE_CATEGORY" val="chip"/>
  <p:tag name="KSO_WM_TEMPLATE_INDEX" val="20201293"/>
  <p:tag name="KSO_WM_UNIT_COMPATIBLE" val="0"/>
  <p:tag name="KSO_WM_UNIT_DEC_AREA_ID" val="43ced91df8614865bce67ad2c5869386"/>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60.xml><?xml version="1.0" encoding="utf-8"?>
<p:tagLst xmlns:p="http://schemas.openxmlformats.org/presentationml/2006/main">
  <p:tag name="KSO_WM_ASSEMBLE_CHIP_INDEX" val="56ee6a1a3283454ab095ea878c93175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bottomTop"/>
  <p:tag name="KSO_WM_TAG_VERSION" val="1.0"/>
  <p:tag name="KSO_WM_TEMPLATE_CATEGORY" val="chip"/>
  <p:tag name="KSO_WM_TEMPLATE_INDEX" val="20201293"/>
  <p:tag name="KSO_WM_UNIT_COMPATIBLE" val="0"/>
  <p:tag name="KSO_WM_UNIT_DEC_AREA_ID" val="18b5cfe565f84a319a39b55186d91e5d"/>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Lst>
</file>

<file path=ppt/tags/tag61.xml><?xml version="1.0" encoding="utf-8"?>
<p:tagLst xmlns:p="http://schemas.openxmlformats.org/presentationml/2006/main">
  <p:tag name="KSO_WM_SLIDE_BACKGROUND_TYPE" val="bottomTop"/>
</p:tagLst>
</file>

<file path=ppt/tags/tag62.xml><?xml version="1.0" encoding="utf-8"?>
<p:tagLst xmlns:p="http://schemas.openxmlformats.org/presentationml/2006/main">
  <p:tag name="KSO_WM_SLIDE_BACKGROUND_TYPE" val="bottomTop"/>
</p:tagLst>
</file>

<file path=ppt/tags/tag63.xml><?xml version="1.0" encoding="utf-8"?>
<p:tagLst xmlns:p="http://schemas.openxmlformats.org/presentationml/2006/main">
  <p:tag name="KSO_WM_SLIDE_BACKGROUND_TYPE" val="bottomTop"/>
</p:tagLst>
</file>

<file path=ppt/tags/tag64.xml><?xml version="1.0" encoding="utf-8"?>
<p:tagLst xmlns:p="http://schemas.openxmlformats.org/presentationml/2006/main">
  <p:tag name="KSO_WM_SLIDE_BACKGROUND_TYPE" val="bottomTop"/>
</p:tagLst>
</file>

<file path=ppt/tags/tag65.xml><?xml version="1.0" encoding="utf-8"?>
<p:tagLst xmlns:p="http://schemas.openxmlformats.org/presentationml/2006/main">
  <p:tag name="KSO_WM_SLIDE_BACKGROUND_TYPE" val="bottomTop"/>
</p:tagLst>
</file>

<file path=ppt/tags/tag66.xml><?xml version="1.0" encoding="utf-8"?>
<p:tagLst xmlns:p="http://schemas.openxmlformats.org/presentationml/2006/main">
  <p:tag name="KSO_WM_SLIDE_BACKGROUND_TYPE" val="bottomTop"/>
</p:tagLst>
</file>

<file path=ppt/tags/tag67.xml><?xml version="1.0" encoding="utf-8"?>
<p:tagLst xmlns:p="http://schemas.openxmlformats.org/presentationml/2006/main">
  <p:tag name="KSO_WM_ASSEMBLE_CHIP_INDEX" val="6ae098f97e7544f99dcde5a345b84b25"/>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6"/>
  <p:tag name="KSO_WM_SLIDE_BACKGROUND_TYPE" val="navigation"/>
  <p:tag name="KSO_WM_TAG_VERSION" val="1.0"/>
  <p:tag name="KSO_WM_TEMPLATE_CATEGORY" val="chip"/>
  <p:tag name="KSO_WM_TEMPLATE_INDEX" val="20201293"/>
  <p:tag name="KSO_WM_UNIT_COMPATIBLE" val="0"/>
  <p:tag name="KSO_WM_UNIT_DEC_AREA_ID" val="21db78a4d71642f9a87d6340830d1301"/>
  <p:tag name="KSO_WM_UNIT_DECORATE_INFO" val=""/>
  <p:tag name="KSO_WM_UNIT_DIAGRAM_ISNUMVISUAL" val="0"/>
  <p:tag name="KSO_WM_UNIT_DIAGRAM_ISREFERUNIT" val="0"/>
  <p:tag name="KSO_WM_UNIT_FILL_FORE_SCHEMECOLOR_INDEX" val="15"/>
  <p:tag name="KSO_WM_UNIT_FILL_FORE_SCHEMECOLOR_INDEX_BRIGHTNESS" val="0"/>
  <p:tag name="KSO_WM_UNIT_FILL_TYPE" val="1"/>
  <p:tag name="KSO_WM_UNIT_HIGHLIGHT" val="0"/>
  <p:tag name="KSO_WM_UNIT_ID" val="chip20201293_5*i*1"/>
  <p:tag name="KSO_WM_UNIT_INDEX" val="1"/>
  <p:tag name="KSO_WM_UNIT_LAYERLEVEL" val="1"/>
  <p:tag name="KSO_WM_UNIT_SM_LIMIT_TYPE" val=""/>
  <p:tag name="KSO_WM_UNIT_SUBTYPE" val="h"/>
  <p:tag name="KSO_WM_UNIT_TEXT_FILL_FORE_SCHEMECOLOR_INDEX" val="2"/>
  <p:tag name="KSO_WM_UNIT_TEXT_FILL_FORE_SCHEMECOLOR_INDEX_BRIGHTNESS" val="0"/>
  <p:tag name="KSO_WM_UNIT_TEXT_FILL_TYPE" val="1"/>
  <p:tag name="KSO_WM_UNIT_TYPE" val="i"/>
</p:tagLst>
</file>

<file path=ppt/tags/tag68.xml><?xml version="1.0" encoding="utf-8"?>
<p:tagLst xmlns:p="http://schemas.openxmlformats.org/presentationml/2006/main">
  <p:tag name="KSO_WM_ASSEMBLE_CHIP_INDEX" val="acf38ca99e8c4975816fd3b4fa3bcaef"/>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navigation"/>
  <p:tag name="KSO_WM_TAG_VERSION" val="1.0"/>
  <p:tag name="KSO_WM_TEMPLATE_CATEGORY" val="chip"/>
  <p:tag name="KSO_WM_TEMPLATE_INDEX" val="20201293"/>
  <p:tag name="KSO_WM_UNIT_COMPATIBLE" val="0"/>
  <p:tag name="KSO_WM_UNIT_DEC_AREA_ID" val="c62eb7bccd404f4ca7c94d4633816c75"/>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69.xml><?xml version="1.0" encoding="utf-8"?>
<p:tagLst xmlns:p="http://schemas.openxmlformats.org/presentationml/2006/main">
  <p:tag name="KSO_WM_ASSEMBLE_CHIP_INDEX" val="3cb715d7cd84472bb6f1213135d85596"/>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navigation"/>
  <p:tag name="KSO_WM_TAG_VERSION" val="1.0"/>
  <p:tag name="KSO_WM_TEMPLATE_CATEGORY" val="chip"/>
  <p:tag name="KSO_WM_TEMPLATE_INDEX" val="20201293"/>
  <p:tag name="KSO_WM_UNIT_COMPATIBLE" val="0"/>
  <p:tag name="KSO_WM_UNIT_DEC_AREA_ID" val="43565377674c4cd0a3bff888d75576a0"/>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Lst>
</file>

<file path=ppt/tags/tag70.xml><?xml version="1.0" encoding="utf-8"?>
<p:tagLst xmlns:p="http://schemas.openxmlformats.org/presentationml/2006/main">
  <p:tag name="KSO_WM_SLIDE_BACKGROUND_TYPE" val="navigation"/>
</p:tagLst>
</file>

<file path=ppt/tags/tag71.xml><?xml version="1.0" encoding="utf-8"?>
<p:tagLst xmlns:p="http://schemas.openxmlformats.org/presentationml/2006/main">
  <p:tag name="KSO_WM_SLIDE_BACKGROUND_TYPE" val="navigation"/>
</p:tagLst>
</file>

<file path=ppt/tags/tag72.xml><?xml version="1.0" encoding="utf-8"?>
<p:tagLst xmlns:p="http://schemas.openxmlformats.org/presentationml/2006/main">
  <p:tag name="KSO_WM_SLIDE_BACKGROUND_TYPE" val="navigation"/>
</p:tagLst>
</file>

<file path=ppt/tags/tag73.xml><?xml version="1.0" encoding="utf-8"?>
<p:tagLst xmlns:p="http://schemas.openxmlformats.org/presentationml/2006/main">
  <p:tag name="KSO_WM_SLIDE_BACKGROUND_TYPE" val="navigation"/>
</p:tagLst>
</file>

<file path=ppt/tags/tag74.xml><?xml version="1.0" encoding="utf-8"?>
<p:tagLst xmlns:p="http://schemas.openxmlformats.org/presentationml/2006/main">
  <p:tag name="KSO_WM_SLIDE_BACKGROUND_TYPE" val="navigation"/>
</p:tagLst>
</file>

<file path=ppt/tags/tag75.xml><?xml version="1.0" encoding="utf-8"?>
<p:tagLst xmlns:p="http://schemas.openxmlformats.org/presentationml/2006/main">
  <p:tag name="KSO_WM_SLIDE_BACKGROUND_TYPE" val="navigation"/>
</p:tagLst>
</file>

<file path=ppt/tags/tag76.xml><?xml version="1.0" encoding="utf-8"?>
<p:tagLst xmlns:p="http://schemas.openxmlformats.org/presentationml/2006/main">
  <p:tag name="KSO_WM_SLIDE_BACKGROUND_TYPE" val="navigation"/>
</p:tagLst>
</file>

<file path=ppt/tags/tag77.xml><?xml version="1.0" encoding="utf-8"?>
<p:tagLst xmlns:p="http://schemas.openxmlformats.org/presentationml/2006/main">
  <p:tag name="KSO_WM_SLIDE_BACKGROUND_TYPE" val="navigation"/>
</p:tagLst>
</file>

<file path=ppt/tags/tag78.xml><?xml version="1.0" encoding="utf-8"?>
<p:tagLst xmlns:p="http://schemas.openxmlformats.org/presentationml/2006/main">
  <p:tag name="KSO_WM_ASSEMBLE_CHIP_INDEX" val="3588f85b4d0f401db79975545894d9c4"/>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6"/>
  <p:tag name="KSO_WM_SLIDE_BACKGROUND_TYPE" val="belt"/>
  <p:tag name="KSO_WM_TAG_VERSION" val="1.0"/>
  <p:tag name="KSO_WM_TEMPLATE_CATEGORY" val="chip"/>
  <p:tag name="KSO_WM_TEMPLATE_INDEX" val="20201293"/>
  <p:tag name="KSO_WM_UNIT_COMPATIBLE" val="0"/>
  <p:tag name="KSO_WM_UNIT_DEC_AREA_ID" val="31b30d0a2a7348c58dd356ae2b691024"/>
  <p:tag name="KSO_WM_UNIT_DECORATE_INFO" val=""/>
  <p:tag name="KSO_WM_UNIT_DIAGRAM_ISNUMVISUAL" val="0"/>
  <p:tag name="KSO_WM_UNIT_DIAGRAM_ISREFERUNIT" val="0"/>
  <p:tag name="KSO_WM_UNIT_FILL_FORE_SCHEMECOLOR_INDEX" val="15"/>
  <p:tag name="KSO_WM_UNIT_FILL_FORE_SCHEMECOLOR_INDEX_BRIGHTNESS" val="0"/>
  <p:tag name="KSO_WM_UNIT_FILL_TYPE" val="1"/>
  <p:tag name="KSO_WM_UNIT_HIGHLIGHT" val="0"/>
  <p:tag name="KSO_WM_UNIT_ID" val="chip20201293_5*i*1"/>
  <p:tag name="KSO_WM_UNIT_INDEX" val="1"/>
  <p:tag name="KSO_WM_UNIT_LAYERLEVEL" val="1"/>
  <p:tag name="KSO_WM_UNIT_SM_LIMIT_TYPE" val=""/>
  <p:tag name="KSO_WM_UNIT_SUBTYPE" val="h"/>
  <p:tag name="KSO_WM_UNIT_TEXT_FILL_FORE_SCHEMECOLOR_INDEX" val="2"/>
  <p:tag name="KSO_WM_UNIT_TEXT_FILL_FORE_SCHEMECOLOR_INDEX_BRIGHTNESS" val="0"/>
  <p:tag name="KSO_WM_UNIT_TEXT_FILL_TYPE" val="1"/>
  <p:tag name="KSO_WM_UNIT_TYPE" val="i"/>
</p:tagLst>
</file>

<file path=ppt/tags/tag79.xml><?xml version="1.0" encoding="utf-8"?>
<p:tagLst xmlns:p="http://schemas.openxmlformats.org/presentationml/2006/main">
  <p:tag name="KSO_WM_ASSEMBLE_CHIP_INDEX" val="780169f800204570a19767162010aec9"/>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belt"/>
  <p:tag name="KSO_WM_TAG_VERSION" val="1.0"/>
  <p:tag name="KSO_WM_TEMPLATE_CATEGORY" val="chip"/>
  <p:tag name="KSO_WM_TEMPLATE_INDEX" val="20201293"/>
  <p:tag name="KSO_WM_UNIT_COMPATIBLE" val="0"/>
  <p:tag name="KSO_WM_UNIT_DEC_AREA_ID" val="7777104886814beabcda27e16173ea6d"/>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80.xml><?xml version="1.0" encoding="utf-8"?>
<p:tagLst xmlns:p="http://schemas.openxmlformats.org/presentationml/2006/main">
  <p:tag name="KSO_WM_ASSEMBLE_CHIP_INDEX" val="e66040eb1a6e446992c17124a1fc928c"/>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belt"/>
  <p:tag name="KSO_WM_TAG_VERSION" val="1.0"/>
  <p:tag name="KSO_WM_TEMPLATE_CATEGORY" val="chip"/>
  <p:tag name="KSO_WM_TEMPLATE_INDEX" val="20201293"/>
  <p:tag name="KSO_WM_UNIT_COMPATIBLE" val="0"/>
  <p:tag name="KSO_WM_UNIT_DEC_AREA_ID" val="a2a9c69b03444257a848bde0c59860b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Lst>
</file>

<file path=ppt/tags/tag81.xml><?xml version="1.0" encoding="utf-8"?>
<p:tagLst xmlns:p="http://schemas.openxmlformats.org/presentationml/2006/main">
  <p:tag name="KSO_WM_SLIDE_BACKGROUND_TYPE" val="belt"/>
</p:tagLst>
</file>

<file path=ppt/tags/tag82.xml><?xml version="1.0" encoding="utf-8"?>
<p:tagLst xmlns:p="http://schemas.openxmlformats.org/presentationml/2006/main">
  <p:tag name="KSO_WM_SLIDE_BACKGROUND_TYPE" val="belt"/>
</p:tagLst>
</file>

<file path=ppt/tags/tag83.xml><?xml version="1.0" encoding="utf-8"?>
<p:tagLst xmlns:p="http://schemas.openxmlformats.org/presentationml/2006/main">
  <p:tag name="KSO_WM_SLIDE_BACKGROUND_TYPE" val="belt"/>
</p:tagLst>
</file>

<file path=ppt/tags/tag84.xml><?xml version="1.0" encoding="utf-8"?>
<p:tagLst xmlns:p="http://schemas.openxmlformats.org/presentationml/2006/main">
  <p:tag name="KSO_WM_SLIDE_BACKGROUND_TYPE" val="belt"/>
</p:tagLst>
</file>

<file path=ppt/tags/tag85.xml><?xml version="1.0" encoding="utf-8"?>
<p:tagLst xmlns:p="http://schemas.openxmlformats.org/presentationml/2006/main">
  <p:tag name="KSO_WM_SLIDE_BACKGROUND_TYPE" val="belt"/>
</p:tagLst>
</file>

<file path=ppt/tags/tag86.xml><?xml version="1.0" encoding="utf-8"?>
<p:tagLst xmlns:p="http://schemas.openxmlformats.org/presentationml/2006/main">
  <p:tag name="KSO_WM_TEMPLATE_CATEGORY" val="custom"/>
  <p:tag name="KSO_WM_TEMPLATE_INDEX" val="20201293"/>
</p:tagLst>
</file>

<file path=ppt/tags/tag87.xml><?xml version="1.0" encoding="utf-8"?>
<p:tagLst xmlns:p="http://schemas.openxmlformats.org/presentationml/2006/main">
  <p:tag name="KSO_WM_TEMPLATE_CATEGORY" val="custom"/>
  <p:tag name="KSO_WM_TEMPLATE_INDEX" val="20201293"/>
</p:tagLst>
</file>

<file path=ppt/tags/tag88.xml><?xml version="1.0" encoding="utf-8"?>
<p:tagLst xmlns:p="http://schemas.openxmlformats.org/presentationml/2006/main">
  <p:tag name="KSO_WM_BEAUTIFY_FLAG" val="#wm#"/>
  <p:tag name="KSO_WM_TAG_VERSION" val="1.0"/>
  <p:tag name="KSO_WM_TEMPLATE_CATEGORY" val="custom"/>
  <p:tag name="KSO_WM_TEMPLATE_INDEX" val="20201293"/>
</p:tagLst>
</file>

<file path=ppt/tags/tag89.xml><?xml version="1.0" encoding="utf-8"?>
<p:tagLst xmlns:p="http://schemas.openxmlformats.org/presentationml/2006/main">
  <p:tag name="KSO_WM_ASSEMBLE_CHIP_INDEX" val="99bc15d7d3044c80a6fc7b7d9c4ac089"/>
  <p:tag name="KSO_WM_BEAUTIFY_FLAG" val="#wm#"/>
  <p:tag name="KSO_WM_CHIP_FILLAREA_FILL_RULE" val="{&quot;fill_align&quot;:&quot;cm&quot;,&quot;fill_mode&quot;:&quot;adaptive&quot;,&quot;sacle_strategy&quot;:&quot;smart&quot;}"/>
  <p:tag name="KSO_WM_CHIP_GROUPID" val="5f2a1e7645e1f15ec24fe43a"/>
  <p:tag name="KSO_WM_CHIP_XID" val="5f2a1e7645e1f15ec24fe43b"/>
  <p:tag name="KSO_WM_TAG_VERSION" val="1.0"/>
  <p:tag name="KSO_WM_TEMPLATE_CATEGORY" val="custom"/>
  <p:tag name="KSO_WM_TEMPLATE_INDEX" val="20201293"/>
  <p:tag name="KSO_WM_UNIT_BLOCK" val="0"/>
  <p:tag name="KSO_WM_UNIT_COMPATIBLE" val="0"/>
  <p:tag name="KSO_WM_UNIT_DEC_AREA_ID" val="5bbce3cc54e946a8a690f9ed56e8d86a"/>
  <p:tag name="KSO_WM_UNIT_DEC_CHANGEPICRESERVED" val="0"/>
  <p:tag name="KSO_WM_UNIT_DEC_SUPPORTCHANGEPIC" val="0"/>
  <p:tag name="KSO_WM_UNIT_DECORATE_INFO" val="{&quot;DecorateInfoH&quot;:{&quot;IsAbs&quot;:true},&quot;DecorateInfoW&quot;:{&quot;IsAbs&quot;:false},&quot;DecorateInfoX&quot;:{&quot;IsAbs&quot;:true,&quot;Pos&quot;:1},&quot;DecorateInfoY&quot;:{&quot;IsAbs&quot;:true,&quot;Pos&quot;:0},&quot;ReferentInfo&quot;:{&quot;Id&quot;:&quot;bbcf2772b2c343209350ea40fe9b3f86&quot;,&quot;X&quot;:{&quot;Pos&quot;:1},&quot;Y&quot;:{&quot;Pos&quot;:2}},&quot;whChangeMode&quot;:0}"/>
  <p:tag name="KSO_WM_UNIT_DIAGRAM_ISNUMVISUAL" val="0"/>
  <p:tag name="KSO_WM_UNIT_DIAGRAM_ISREFERUNIT" val="0"/>
  <p:tag name="KSO_WM_UNIT_HIGHLIGHT" val="0"/>
  <p:tag name="KSO_WM_UNIT_ID" val="custom20201293_1*i*1"/>
  <p:tag name="KSO_WM_UNIT_INDEX" val="1"/>
  <p:tag name="KSO_WM_UNIT_LAYERLEVEL" val="1"/>
  <p:tag name="KSO_WM_UNIT_LINE_FILL_TYPE" val="2"/>
  <p:tag name="KSO_WM_UNIT_LINE_FORE_SCHEMECOLOR_INDEX" val="13"/>
  <p:tag name="KSO_WM_UNIT_LINE_FORE_SCHEMECOLOR_INDEX_BRIGHTNESS" val="0.25"/>
  <p:tag name="KSO_WM_UNIT_SM_LIMIT_TYPE" val="3"/>
  <p:tag name="KSO_WM_UNIT_TYPE" val="i"/>
</p:tagLst>
</file>

<file path=ppt/tags/tag90.xml><?xml version="1.0" encoding="utf-8"?>
<p:tagLst xmlns:p="http://schemas.openxmlformats.org/presentationml/2006/main">
  <p:tag name="KSO_WM_ASSEMBLE_CHIP_INDEX" val="99bc15d7d3044c80a6fc7b7d9c4ac089"/>
  <p:tag name="KSO_WM_BEAUTIFY_FLAG" val="#wm#"/>
  <p:tag name="KSO_WM_CHIP_FILLAREA_FILL_RULE" val="{&quot;fill_align&quot;:&quot;cm&quot;,&quot;fill_mode&quot;:&quot;adaptive&quot;,&quot;sacle_strategy&quot;:&quot;smart&quot;}"/>
  <p:tag name="KSO_WM_CHIP_GROUPID" val="5f2a1e7645e1f15ec24fe43a"/>
  <p:tag name="KSO_WM_CHIP_XID" val="5f2a1e7645e1f15ec24fe43b"/>
  <p:tag name="KSO_WM_TAG_VERSION" val="1.0"/>
  <p:tag name="KSO_WM_TEMPLATE_CATEGORY" val="custom"/>
  <p:tag name="KSO_WM_TEMPLATE_INDEX" val="20201293"/>
  <p:tag name="KSO_WM_UNIT_BLOCK" val="0"/>
  <p:tag name="KSO_WM_UNIT_COMPATIBLE" val="0"/>
  <p:tag name="KSO_WM_UNIT_DEC_AREA_ID" val="e94bd682be8b4418be03daacfb752d4c"/>
  <p:tag name="KSO_WM_UNIT_DEFAULT_FONT" val="24;60;4"/>
  <p:tag name="KSO_WM_UNIT_DIAGRAM_ISNUMVISUAL" val="0"/>
  <p:tag name="KSO_WM_UNIT_DIAGRAM_ISREFERUNIT" val="0"/>
  <p:tag name="KSO_WM_UNIT_HIGHLIGHT" val="0"/>
  <p:tag name="KSO_WM_UNIT_ID" val="custom20201293_1*a*1"/>
  <p:tag name="KSO_WM_UNIT_INDEX" val="1"/>
  <p:tag name="KSO_WM_UNIT_ISCONTENTSTITLE" val="0"/>
  <p:tag name="KSO_WM_UNIT_ISNUMDGMTITLE" val="0"/>
  <p:tag name="KSO_WM_UNIT_LAYERLEVEL" val="1"/>
  <p:tag name="KSO_WM_UNIT_NOCLEAR" val="0"/>
  <p:tag name="KSO_WM_UNIT_PRESET_TEXT" val="创意品牌推广方案"/>
  <p:tag name="KSO_WM_UNIT_TEXT_FILL_FORE_SCHEMECOLOR_INDEX" val="13"/>
  <p:tag name="KSO_WM_UNIT_TEXT_FILL_FORE_SCHEMECOLOR_INDEX_BRIGHTNESS" val="0.15"/>
  <p:tag name="KSO_WM_UNIT_TEXT_FILL_TYPE" val="1"/>
  <p:tag name="KSO_WM_UNIT_TYPE" val="a"/>
  <p:tag name="KSO_WM_UNIT_VALUE" val="14"/>
</p:tagLst>
</file>

<file path=ppt/tags/tag91.xml><?xml version="1.0" encoding="utf-8"?>
<p:tagLst xmlns:p="http://schemas.openxmlformats.org/presentationml/2006/main">
  <p:tag name="KSO_WM_BEAUTIFY_FLAG" val="#wm#"/>
  <p:tag name="KSO_WM_CHIP_FILLPROP" val="[[{&quot;fill_id&quot;:&quot;014cd647425143238c2ec88d4832793b&quot;,&quot;fill_align&quot;:&quot;cm&quot;,&quot;text_align&quot;:&quot;lm&quot;,&quot;text_direction&quot;:&quot;horizontal&quot;,&quot;chip_types&quot;:[&quot;text&quot;,&quot;header&quot;]}]]"/>
  <p:tag name="KSO_WM_CHIP_GROUPID" val="5ebf6661ddc3daf3fef3f760"/>
  <p:tag name="KSO_WM_CHIP_INFOS" val="{&quot;layout_type&quot;:&quot;forright&quot;,&quot;slide_type&quot;:[&quot;title&quot;],&quot;aspect_ratio&quot;:&quot;16:9&quot;}"/>
  <p:tag name="KSO_WM_CHIP_XID" val="5ebe041a0ac41c4a0a52557a"/>
  <p:tag name="KSO_WM_SLIDE_BACKGROUND_TYPE" val="general"/>
  <p:tag name="KSO_WM_SLIDE_BK_DARK_LIGHT" val="2"/>
  <p:tag name="KSO_WM_SLIDE_ID" val="custom20201293_1"/>
  <p:tag name="KSO_WM_SLIDE_INDEX" val="1"/>
  <p:tag name="KSO_WM_SLIDE_ITEM_CNT" val="0"/>
  <p:tag name="KSO_WM_SLIDE_LAYOUT" val="a_b"/>
  <p:tag name="KSO_WM_SLIDE_LAYOUT_CNT" val="1_1"/>
  <p:tag name="KSO_WM_SLIDE_LAYOUT_INFO" val="{&quot;id&quot;:&quot;2020-11-03T15:40:27&quot;,&quot;maxSize&quot;:{&quot;size1&quot;:62.85377762405961},&quot;minSize&quot;:{&quot;size1&quot;:51.45377762405962},&quot;normalSize&quot;:{&quot;size1&quot;:58.55377762405961},&quot;subLayout&quot;:[{&quot;id&quot;:&quot;2020-11-03T15:40:27&quot;,&quot;margin&quot;:{&quot;bottom&quot;:0.20331743359565735,&quot;left&quot;:17.497968673706055,&quot;right&quot;:2.963141441345215,&quot;top&quot;:5.821568489074707},&quot;type&quot;:0},{&quot;id&quot;:&quot;2020-11-03T15:40:27&quot;,&quot;margin&quot;:{&quot;bottom&quot;:5.821590900421143,&quot;left&quot;:17.497968673706055,&quot;right&quot;:2.963141441345215,&quot;top&quot;:0.2784408628940582},&quot;type&quot;:0}],&quot;type&quot;:0}"/>
  <p:tag name="KSO_WM_SLIDE_POSITION" val="520*39"/>
  <p:tag name="KSO_WM_SLIDE_SIZE" val="380*460"/>
  <p:tag name="KSO_WM_SLIDE_SUBTYPE" val="pureTxt"/>
  <p:tag name="KSO_WM_SLIDE_SUPPORT_FEATURE_TYPE" val="0"/>
  <p:tag name="KSO_WM_SLIDE_TYPE" val="title"/>
  <p:tag name="KSO_WM_TAG_VERSION" val="1.0"/>
  <p:tag name="KSO_WM_TEMPLATE_ASSEMBLE_GROUPID" val="5fa0fd07a8fc48be8080e791"/>
  <p:tag name="KSO_WM_TEMPLATE_ASSEMBLE_XID" val="5fa10962a8fc48be8080f8ae"/>
  <p:tag name="KSO_WM_TEMPLATE_CATEGORY" val="custom"/>
  <p:tag name="KSO_WM_TEMPLATE_COLOR_TYPE" val="1"/>
  <p:tag name="KSO_WM_TEMPLATE_INDEX" val="20201293"/>
  <p:tag name="KSO_WM_TEMPLATE_MASTER_THUMB_INDEX" val="13"/>
  <p:tag name="KSO_WM_TEMPLATE_MASTER_TYPE" val="1"/>
  <p:tag name="KSO_WM_TEMPLATE_SUBCATEGORY" val="21"/>
  <p:tag name="KSO_WM_TEMPLATE_THUMBS_INDEX" val="1、2、3、4、7、46"/>
</p:tagLst>
</file>

<file path=ppt/tags/tag92.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93.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9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7679_6*l_h_i*1_1_1"/>
  <p:tag name="KSO_WM_UNIT_INDEX" val="1_1_1"/>
  <p:tag name="KSO_WM_UNIT_LAYERLEVEL" val="1_1_1"/>
  <p:tag name="KSO_WM_UNIT_TEXT_FILL_FORE_SCHEMECOLOR_INDEX" val="2"/>
  <p:tag name="KSO_WM_UNIT_TEXT_FILL_TYPE" val="1"/>
  <p:tag name="KSO_WM_UNIT_TYPE" val="l_h_i"/>
</p:tagLst>
</file>

<file path=ppt/tags/tag9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7679_6*l_h_i*1_1_3"/>
  <p:tag name="KSO_WM_UNIT_INDEX" val="1_1_3"/>
  <p:tag name="KSO_WM_UNIT_LAYERLEVEL" val="1_1_1"/>
  <p:tag name="KSO_WM_UNIT_TEXT_FILL_FORE_SCHEMECOLOR_INDEX" val="2"/>
  <p:tag name="KSO_WM_UNIT_TEXT_FILL_TYPE" val="1"/>
  <p:tag name="KSO_WM_UNIT_TYPE" val="l_h_i"/>
</p:tagLst>
</file>

<file path=ppt/tags/tag9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27679_6*l_h_i*1_1_4"/>
  <p:tag name="KSO_WM_UNIT_INDEX" val="1_1_4"/>
  <p:tag name="KSO_WM_UNIT_LAYERLEVEL" val="1_1_1"/>
  <p:tag name="KSO_WM_UNIT_SHADOW_SCHEMECOLOR_INDEX" val="14"/>
  <p:tag name="KSO_WM_UNIT_TEXT_FILL_FORE_SCHEMECOLOR_INDEX" val="2"/>
  <p:tag name="KSO_WM_UNIT_TEXT_FILL_TYPE" val="1"/>
  <p:tag name="KSO_WM_UNIT_TYPE" val="l_h_i"/>
</p:tagLst>
</file>

<file path=ppt/tags/tag9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i*1_1_2"/>
  <p:tag name="KSO_WM_UNIT_INDEX" val="1_1_2"/>
  <p:tag name="KSO_WM_UNIT_LAYERLEVEL" val="1_1_1"/>
  <p:tag name="KSO_WM_UNIT_SUBTYPE" val="d"/>
  <p:tag name="KSO_WM_UNIT_TEXT_FILL_FORE_SCHEMECOLOR_INDEX" val="5"/>
  <p:tag name="KSO_WM_UNIT_TEXT_FILL_TYPE" val="1"/>
  <p:tag name="KSO_WM_UNIT_TYPE" val="l_h_i"/>
</p:tagLst>
</file>

<file path=ppt/tags/tag9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a*1_1_1"/>
  <p:tag name="KSO_WM_UNIT_INDEX" val="1_1_1"/>
  <p:tag name="KSO_WM_UNIT_ISCONTENTSTITLE" val="0"/>
  <p:tag name="KSO_WM_UNIT_ISNUMDGMTITLE" val="0"/>
  <p:tag name="KSO_WM_UNIT_LAYERLEVEL" val="1_1_1"/>
  <p:tag name="KSO_WM_UNIT_NOCLEAR" val="0"/>
  <p:tag name="KSO_WM_UNIT_PRESET_TEXT" val="添加标题"/>
  <p:tag name="KSO_WM_UNIT_TEXT_FILL_FORE_SCHEMECOLOR_INDEX" val="14"/>
  <p:tag name="KSO_WM_UNIT_TEXT_FILL_TYPE" val="1"/>
  <p:tag name="KSO_WM_UNIT_TYPE" val="l_h_a"/>
</p:tagLst>
</file>

<file path=ppt/tags/tag9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227679_6*l_h_i*1_2_1"/>
  <p:tag name="KSO_WM_UNIT_INDEX" val="1_2_1"/>
  <p:tag name="KSO_WM_UNIT_LAYERLEVEL" val="1_1_1"/>
  <p:tag name="KSO_WM_UNIT_TEXT_FILL_FORE_SCHEMECOLOR_INDEX" val="2"/>
  <p:tag name="KSO_WM_UNIT_TEXT_FILL_TYPE" val="1"/>
  <p:tag name="KSO_WM_UNIT_TYPE" val="l_h_i"/>
</p:tagLst>
</file>

<file path=ppt/tags/tag10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227679_6*l_h_i*1_2_3"/>
  <p:tag name="KSO_WM_UNIT_INDEX" val="1_2_3"/>
  <p:tag name="KSO_WM_UNIT_LAYERLEVEL" val="1_1_1"/>
  <p:tag name="KSO_WM_UNIT_TEXT_FILL_FORE_SCHEMECOLOR_INDEX" val="2"/>
  <p:tag name="KSO_WM_UNIT_TEXT_FILL_TYPE" val="1"/>
  <p:tag name="KSO_WM_UNIT_TYPE" val="l_h_i"/>
</p:tagLst>
</file>

<file path=ppt/tags/tag10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27679_6*l_h_i*1_2_4"/>
  <p:tag name="KSO_WM_UNIT_INDEX" val="1_2_4"/>
  <p:tag name="KSO_WM_UNIT_LAYERLEVEL" val="1_1_1"/>
  <p:tag name="KSO_WM_UNIT_SHADOW_SCHEMECOLOR_INDEX" val="14"/>
  <p:tag name="KSO_WM_UNIT_TEXT_FILL_FORE_SCHEMECOLOR_INDEX" val="2"/>
  <p:tag name="KSO_WM_UNIT_TEXT_FILL_TYPE" val="1"/>
  <p:tag name="KSO_WM_UNIT_TYPE" val="l_h_i"/>
</p:tagLst>
</file>

<file path=ppt/tags/tag10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a*1_2_1"/>
  <p:tag name="KSO_WM_UNIT_INDEX" val="1_2_1"/>
  <p:tag name="KSO_WM_UNIT_ISCONTENTSTITLE" val="0"/>
  <p:tag name="KSO_WM_UNIT_ISNUMDGMTITLE" val="0"/>
  <p:tag name="KSO_WM_UNIT_LAYERLEVEL" val="1_1_1"/>
  <p:tag name="KSO_WM_UNIT_NOCLEAR" val="0"/>
  <p:tag name="KSO_WM_UNIT_PRESET_TEXT" val="添加标题"/>
  <p:tag name="KSO_WM_UNIT_TEXT_FILL_FORE_SCHEMECOLOR_INDEX" val="14"/>
  <p:tag name="KSO_WM_UNIT_TEXT_FILL_TYPE" val="1"/>
  <p:tag name="KSO_WM_UNIT_TYPE" val="l_h_a"/>
</p:tagLst>
</file>

<file path=ppt/tags/tag10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7"/>
  <p:tag name="KSO_WM_UNIT_FILL_TYPE" val="1"/>
  <p:tag name="KSO_WM_UNIT_HIGHLIGHT" val="0"/>
  <p:tag name="KSO_WM_UNIT_ID" val="diagram20227679_6*l_h_i*1_3_1"/>
  <p:tag name="KSO_WM_UNIT_INDEX" val="1_3_1"/>
  <p:tag name="KSO_WM_UNIT_LAYERLEVEL" val="1_1_1"/>
  <p:tag name="KSO_WM_UNIT_TEXT_FILL_FORE_SCHEMECOLOR_INDEX" val="2"/>
  <p:tag name="KSO_WM_UNIT_TEXT_FILL_TYPE" val="1"/>
  <p:tag name="KSO_WM_UNIT_TYPE" val="l_h_i"/>
</p:tagLst>
</file>

<file path=ppt/tags/tag10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7"/>
  <p:tag name="KSO_WM_UNIT_FILL_TYPE" val="1"/>
  <p:tag name="KSO_WM_UNIT_HIGHLIGHT" val="0"/>
  <p:tag name="KSO_WM_UNIT_ID" val="diagram20227679_6*l_h_i*1_3_3"/>
  <p:tag name="KSO_WM_UNIT_INDEX" val="1_3_3"/>
  <p:tag name="KSO_WM_UNIT_LAYERLEVEL" val="1_1_1"/>
  <p:tag name="KSO_WM_UNIT_TEXT_FILL_FORE_SCHEMECOLOR_INDEX" val="2"/>
  <p:tag name="KSO_WM_UNIT_TEXT_FILL_TYPE" val="1"/>
  <p:tag name="KSO_WM_UNIT_TYPE" val="l_h_i"/>
</p:tagLst>
</file>

<file path=ppt/tags/tag10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27679_6*l_h_i*1_3_4"/>
  <p:tag name="KSO_WM_UNIT_INDEX" val="1_3_4"/>
  <p:tag name="KSO_WM_UNIT_LAYERLEVEL" val="1_1_1"/>
  <p:tag name="KSO_WM_UNIT_SHADOW_SCHEMECOLOR_INDEX" val="14"/>
  <p:tag name="KSO_WM_UNIT_TEXT_FILL_FORE_SCHEMECOLOR_INDEX" val="2"/>
  <p:tag name="KSO_WM_UNIT_TEXT_FILL_TYPE" val="1"/>
  <p:tag name="KSO_WM_UNIT_TYPE" val="l_h_i"/>
</p:tagLst>
</file>

<file path=ppt/tags/tag10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a*1_3_1"/>
  <p:tag name="KSO_WM_UNIT_INDEX" val="1_3_1"/>
  <p:tag name="KSO_WM_UNIT_ISCONTENTSTITLE" val="0"/>
  <p:tag name="KSO_WM_UNIT_ISNUMDGMTITLE" val="0"/>
  <p:tag name="KSO_WM_UNIT_LAYERLEVEL" val="1_1_1"/>
  <p:tag name="KSO_WM_UNIT_NOCLEAR" val="0"/>
  <p:tag name="KSO_WM_UNIT_PRESET_TEXT" val="添加标题"/>
  <p:tag name="KSO_WM_UNIT_TEXT_FILL_FORE_SCHEMECOLOR_INDEX" val="14"/>
  <p:tag name="KSO_WM_UNIT_TEXT_FILL_TYPE" val="1"/>
  <p:tag name="KSO_WM_UNIT_TYPE" val="l_h_a"/>
</p:tagLst>
</file>

<file path=ppt/tags/tag10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8"/>
  <p:tag name="KSO_WM_UNIT_FILL_TYPE" val="1"/>
  <p:tag name="KSO_WM_UNIT_HIGHLIGHT" val="0"/>
  <p:tag name="KSO_WM_UNIT_ID" val="diagram20227679_6*l_h_i*1_4_1"/>
  <p:tag name="KSO_WM_UNIT_INDEX" val="1_4_1"/>
  <p:tag name="KSO_WM_UNIT_LAYERLEVEL" val="1_1_1"/>
  <p:tag name="KSO_WM_UNIT_TEXT_FILL_FORE_SCHEMECOLOR_INDEX" val="2"/>
  <p:tag name="KSO_WM_UNIT_TEXT_FILL_TYPE" val="1"/>
  <p:tag name="KSO_WM_UNIT_TYPE" val="l_h_i"/>
</p:tagLst>
</file>

<file path=ppt/tags/tag10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8"/>
  <p:tag name="KSO_WM_UNIT_FILL_TYPE" val="1"/>
  <p:tag name="KSO_WM_UNIT_HIGHLIGHT" val="0"/>
  <p:tag name="KSO_WM_UNIT_ID" val="diagram20227679_6*l_h_i*1_4_3"/>
  <p:tag name="KSO_WM_UNIT_INDEX" val="1_4_3"/>
  <p:tag name="KSO_WM_UNIT_LAYERLEVEL" val="1_1_1"/>
  <p:tag name="KSO_WM_UNIT_TEXT_FILL_FORE_SCHEMECOLOR_INDEX" val="2"/>
  <p:tag name="KSO_WM_UNIT_TEXT_FILL_TYPE" val="1"/>
  <p:tag name="KSO_WM_UNIT_TYPE" val="l_h_i"/>
</p:tagLst>
</file>

<file path=ppt/tags/tag10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27679_6*l_h_i*1_4_4"/>
  <p:tag name="KSO_WM_UNIT_INDEX" val="1_4_4"/>
  <p:tag name="KSO_WM_UNIT_LAYERLEVEL" val="1_1_1"/>
  <p:tag name="KSO_WM_UNIT_SHADOW_SCHEMECOLOR_INDEX" val="14"/>
  <p:tag name="KSO_WM_UNIT_TEXT_FILL_FORE_SCHEMECOLOR_INDEX" val="2"/>
  <p:tag name="KSO_WM_UNIT_TEXT_FILL_TYPE" val="1"/>
  <p:tag name="KSO_WM_UNIT_TYPE" val="l_h_i"/>
</p:tagLst>
</file>

<file path=ppt/tags/tag11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a*1_4_1"/>
  <p:tag name="KSO_WM_UNIT_INDEX" val="1_4_1"/>
  <p:tag name="KSO_WM_UNIT_ISCONTENTSTITLE" val="0"/>
  <p:tag name="KSO_WM_UNIT_ISNUMDGMTITLE" val="0"/>
  <p:tag name="KSO_WM_UNIT_LAYERLEVEL" val="1_1_1"/>
  <p:tag name="KSO_WM_UNIT_NOCLEAR" val="0"/>
  <p:tag name="KSO_WM_UNIT_PRESET_TEXT" val="添加标题"/>
  <p:tag name="KSO_WM_UNIT_TEXT_FILL_FORE_SCHEMECOLOR_INDEX" val="14"/>
  <p:tag name="KSO_WM_UNIT_TEXT_FILL_TYPE" val="1"/>
  <p:tag name="KSO_WM_UNIT_TYPE" val="l_h_a"/>
</p:tagLst>
</file>

<file path=ppt/tags/tag11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9"/>
  <p:tag name="KSO_WM_UNIT_FILL_TYPE" val="1"/>
  <p:tag name="KSO_WM_UNIT_HIGHLIGHT" val="0"/>
  <p:tag name="KSO_WM_UNIT_ID" val="diagram20227679_6*l_h_i*1_5_1"/>
  <p:tag name="KSO_WM_UNIT_INDEX" val="1_5_1"/>
  <p:tag name="KSO_WM_UNIT_LAYERLEVEL" val="1_1_1"/>
  <p:tag name="KSO_WM_UNIT_TEXT_FILL_FORE_SCHEMECOLOR_INDEX" val="2"/>
  <p:tag name="KSO_WM_UNIT_TEXT_FILL_TYPE" val="1"/>
  <p:tag name="KSO_WM_UNIT_TYPE" val="l_h_i"/>
</p:tagLst>
</file>

<file path=ppt/tags/tag11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9"/>
  <p:tag name="KSO_WM_UNIT_FILL_TYPE" val="1"/>
  <p:tag name="KSO_WM_UNIT_HIGHLIGHT" val="0"/>
  <p:tag name="KSO_WM_UNIT_ID" val="diagram20227679_6*l_h_i*1_5_3"/>
  <p:tag name="KSO_WM_UNIT_INDEX" val="1_5_3"/>
  <p:tag name="KSO_WM_UNIT_LAYERLEVEL" val="1_1_1"/>
  <p:tag name="KSO_WM_UNIT_TEXT_FILL_FORE_SCHEMECOLOR_INDEX" val="2"/>
  <p:tag name="KSO_WM_UNIT_TEXT_FILL_TYPE" val="1"/>
  <p:tag name="KSO_WM_UNIT_TYPE" val="l_h_i"/>
</p:tagLst>
</file>

<file path=ppt/tags/tag11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27679_6*l_h_i*1_5_4"/>
  <p:tag name="KSO_WM_UNIT_INDEX" val="1_5_4"/>
  <p:tag name="KSO_WM_UNIT_LAYERLEVEL" val="1_1_1"/>
  <p:tag name="KSO_WM_UNIT_SHADOW_SCHEMECOLOR_INDEX" val="14"/>
  <p:tag name="KSO_WM_UNIT_TEXT_FILL_FORE_SCHEMECOLOR_INDEX" val="2"/>
  <p:tag name="KSO_WM_UNIT_TEXT_FILL_TYPE" val="1"/>
  <p:tag name="KSO_WM_UNIT_TYPE" val="l_h_i"/>
</p:tagLst>
</file>

<file path=ppt/tags/tag11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a*1_5_1"/>
  <p:tag name="KSO_WM_UNIT_INDEX" val="1_5_1"/>
  <p:tag name="KSO_WM_UNIT_ISCONTENTSTITLE" val="0"/>
  <p:tag name="KSO_WM_UNIT_ISNUMDGMTITLE" val="0"/>
  <p:tag name="KSO_WM_UNIT_LAYERLEVEL" val="1_1_1"/>
  <p:tag name="KSO_WM_UNIT_NOCLEAR" val="0"/>
  <p:tag name="KSO_WM_UNIT_PRESET_TEXT" val="添加标题"/>
  <p:tag name="KSO_WM_UNIT_TEXT_FILL_FORE_SCHEMECOLOR_INDEX" val="14"/>
  <p:tag name="KSO_WM_UNIT_TEXT_FILL_TYPE" val="1"/>
  <p:tag name="KSO_WM_UNIT_TYPE" val="l_h_a"/>
</p:tagLst>
</file>

<file path=ppt/tags/tag11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10"/>
  <p:tag name="KSO_WM_UNIT_FILL_TYPE" val="1"/>
  <p:tag name="KSO_WM_UNIT_HIGHLIGHT" val="0"/>
  <p:tag name="KSO_WM_UNIT_ID" val="diagram20227679_6*l_h_i*1_6_1"/>
  <p:tag name="KSO_WM_UNIT_INDEX" val="1_6_1"/>
  <p:tag name="KSO_WM_UNIT_LAYERLEVEL" val="1_1_1"/>
  <p:tag name="KSO_WM_UNIT_TEXT_FILL_FORE_SCHEMECOLOR_INDEX" val="2"/>
  <p:tag name="KSO_WM_UNIT_TEXT_FILL_TYPE" val="1"/>
  <p:tag name="KSO_WM_UNIT_TYPE" val="l_h_i"/>
</p:tagLst>
</file>

<file path=ppt/tags/tag11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10"/>
  <p:tag name="KSO_WM_UNIT_FILL_TYPE" val="1"/>
  <p:tag name="KSO_WM_UNIT_HIGHLIGHT" val="0"/>
  <p:tag name="KSO_WM_UNIT_ID" val="diagram20227679_6*l_h_i*1_6_3"/>
  <p:tag name="KSO_WM_UNIT_INDEX" val="1_6_3"/>
  <p:tag name="KSO_WM_UNIT_LAYERLEVEL" val="1_1_1"/>
  <p:tag name="KSO_WM_UNIT_TEXT_FILL_FORE_SCHEMECOLOR_INDEX" val="2"/>
  <p:tag name="KSO_WM_UNIT_TEXT_FILL_TYPE" val="1"/>
  <p:tag name="KSO_WM_UNIT_TYPE" val="l_h_i"/>
</p:tagLst>
</file>

<file path=ppt/tags/tag11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27679_6*l_h_i*1_6_4"/>
  <p:tag name="KSO_WM_UNIT_INDEX" val="1_6_4"/>
  <p:tag name="KSO_WM_UNIT_LAYERLEVEL" val="1_1_1"/>
  <p:tag name="KSO_WM_UNIT_SHADOW_SCHEMECOLOR_INDEX" val="14"/>
  <p:tag name="KSO_WM_UNIT_TEXT_FILL_FORE_SCHEMECOLOR_INDEX" val="2"/>
  <p:tag name="KSO_WM_UNIT_TEXT_FILL_TYPE" val="1"/>
  <p:tag name="KSO_WM_UNIT_TYPE" val="l_h_i"/>
</p:tagLst>
</file>

<file path=ppt/tags/tag11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a*1_6_1"/>
  <p:tag name="KSO_WM_UNIT_INDEX" val="1_6_1"/>
  <p:tag name="KSO_WM_UNIT_ISCONTENTSTITLE" val="0"/>
  <p:tag name="KSO_WM_UNIT_ISNUMDGMTITLE" val="0"/>
  <p:tag name="KSO_WM_UNIT_LAYERLEVEL" val="1_1_1"/>
  <p:tag name="KSO_WM_UNIT_NOCLEAR" val="0"/>
  <p:tag name="KSO_WM_UNIT_PRESET_TEXT" val="添加标题"/>
  <p:tag name="KSO_WM_UNIT_TEXT_FILL_FORE_SCHEMECOLOR_INDEX" val="14"/>
  <p:tag name="KSO_WM_UNIT_TEXT_FILL_TYPE" val="1"/>
  <p:tag name="KSO_WM_UNIT_TYPE" val="l_h_a"/>
</p:tagLst>
</file>

<file path=ppt/tags/tag11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a*1"/>
  <p:tag name="KSO_WM_UNIT_INDEX" val="1"/>
  <p:tag name="KSO_WM_UNIT_ISCONTENTSTITLE" val="0"/>
  <p:tag name="KSO_WM_UNIT_ISNUMDGMTITLE" val="0"/>
  <p:tag name="KSO_WM_UNIT_LAYERLEVEL" val="1"/>
  <p:tag name="KSO_WM_UNIT_NOCLEAR" val="0"/>
  <p:tag name="KSO_WM_UNIT_PRESET_TEXT" val="单击此处添加标题"/>
  <p:tag name="KSO_WM_UNIT_TEXT_FILL_FORE_SCHEMECOLOR_INDEX" val="5"/>
  <p:tag name="KSO_WM_UNIT_TEXT_FILL_TYPE" val="1"/>
  <p:tag name="KSO_WM_UNIT_TYPE" val="a"/>
  <p:tag name="KSO_WM_UNIT_VALUE" val="11"/>
</p:tagLst>
</file>

<file path=ppt/tags/tag12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i*1_2_2"/>
  <p:tag name="KSO_WM_UNIT_INDEX" val="1_2_2"/>
  <p:tag name="KSO_WM_UNIT_LAYERLEVEL" val="1_1_1"/>
  <p:tag name="KSO_WM_UNIT_SUBTYPE" val="d"/>
  <p:tag name="KSO_WM_UNIT_TEXT_FILL_FORE_SCHEMECOLOR_INDEX" val="6"/>
  <p:tag name="KSO_WM_UNIT_TEXT_FILL_TYPE" val="1"/>
  <p:tag name="KSO_WM_UNIT_TYPE" val="l_h_i"/>
</p:tagLst>
</file>

<file path=ppt/tags/tag12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i*1_3_2"/>
  <p:tag name="KSO_WM_UNIT_INDEX" val="1_3_2"/>
  <p:tag name="KSO_WM_UNIT_LAYERLEVEL" val="1_1_1"/>
  <p:tag name="KSO_WM_UNIT_SUBTYPE" val="d"/>
  <p:tag name="KSO_WM_UNIT_TEXT_FILL_FORE_SCHEMECOLOR_INDEX" val="7"/>
  <p:tag name="KSO_WM_UNIT_TEXT_FILL_TYPE" val="1"/>
  <p:tag name="KSO_WM_UNIT_TYPE" val="l_h_i"/>
</p:tagLst>
</file>

<file path=ppt/tags/tag12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i*1_4_2"/>
  <p:tag name="KSO_WM_UNIT_INDEX" val="1_4_2"/>
  <p:tag name="KSO_WM_UNIT_LAYERLEVEL" val="1_1_1"/>
  <p:tag name="KSO_WM_UNIT_SUBTYPE" val="d"/>
  <p:tag name="KSO_WM_UNIT_TEXT_FILL_FORE_SCHEMECOLOR_INDEX" val="8"/>
  <p:tag name="KSO_WM_UNIT_TEXT_FILL_TYPE" val="1"/>
  <p:tag name="KSO_WM_UNIT_TYPE" val="l_h_i"/>
</p:tagLst>
</file>

<file path=ppt/tags/tag12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i*1_5_2"/>
  <p:tag name="KSO_WM_UNIT_INDEX" val="1_5_2"/>
  <p:tag name="KSO_WM_UNIT_LAYERLEVEL" val="1_1_1"/>
  <p:tag name="KSO_WM_UNIT_SUBTYPE" val="d"/>
  <p:tag name="KSO_WM_UNIT_TEXT_FILL_FORE_SCHEMECOLOR_INDEX" val="9"/>
  <p:tag name="KSO_WM_UNIT_TEXT_FILL_TYPE" val="1"/>
  <p:tag name="KSO_WM_UNIT_TYPE" val="l_h_i"/>
</p:tagLst>
</file>

<file path=ppt/tags/tag12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i*1_6_2"/>
  <p:tag name="KSO_WM_UNIT_INDEX" val="1_6_2"/>
  <p:tag name="KSO_WM_UNIT_LAYERLEVEL" val="1_1_1"/>
  <p:tag name="KSO_WM_UNIT_SUBTYPE" val="d"/>
  <p:tag name="KSO_WM_UNIT_TEXT_FILL_FORE_SCHEMECOLOR_INDEX" val="10"/>
  <p:tag name="KSO_WM_UNIT_TEXT_FILL_TYPE" val="1"/>
  <p:tag name="KSO_WM_UNIT_TYPE" val="l_h_i"/>
</p:tagLst>
</file>

<file path=ppt/tags/tag125.xml><?xml version="1.0" encoding="utf-8"?>
<p:tagLst xmlns:p="http://schemas.openxmlformats.org/presentationml/2006/main">
  <p:tag name="KSO_WM_BEAUTIFY_FLAG" val="#wm#"/>
  <p:tag name="KSO_WM_SLIDE_BACKGROUND_TYPE" val="general"/>
  <p:tag name="KSO_WM_SLIDE_BK_DARK_LIGHT" val=""/>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126.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127.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12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12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13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13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13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133.xml><?xml version="1.0" encoding="utf-8"?>
<p:tagLst xmlns:p="http://schemas.openxmlformats.org/presentationml/2006/main">
  <p:tag name="KSO_WM_BEAUTIFY_FLAG" val="#wm#"/>
  <p:tag name="KSO_WM_SLIDE_BACKGROUND_TYPE" val="general"/>
  <p:tag name="KSO_WM_SLIDE_BK_DARK_LIGHT" val=""/>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134.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HIGHLIGHT" val="0"/>
  <p:tag name="KSO_WM_UNIT_ID" val="diagram20200914_1*p_h_h_i*1_1_2_3"/>
  <p:tag name="KSO_WM_UNIT_INDEX" val="1_1_2_3"/>
  <p:tag name="KSO_WM_UNIT_LAYERLEVEL" val="1_1_1_1"/>
  <p:tag name="KSO_WM_UNIT_TYPE" val="p_h_h_i"/>
  <p:tag name="KSO_WM_UNIT_USESOURCEFORMAT_APPLY" val="1"/>
</p:tagLst>
</file>

<file path=ppt/tags/tag135.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FILL_FORE_SCHEMECOLOR_INDEX" val="5"/>
  <p:tag name="KSO_WM_UNIT_FILL_TYPE" val="1"/>
  <p:tag name="KSO_WM_UNIT_HIGHLIGHT" val="0"/>
  <p:tag name="KSO_WM_UNIT_ID" val="diagram20200914_1*p_h_h_i*1_1_2_1"/>
  <p:tag name="KSO_WM_UNIT_INDEX" val="1_1_2_1"/>
  <p:tag name="KSO_WM_UNIT_LAYERLEVEL" val="1_1_1_1"/>
  <p:tag name="KSO_WM_UNIT_TYPE" val="p_h_h_i"/>
  <p:tag name="KSO_WM_UNIT_USESOURCEFORMAT_APPLY" val="1"/>
</p:tagLst>
</file>

<file path=ppt/tags/tag136.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FILL_FORE_SCHEMECOLOR_INDEX" val="6"/>
  <p:tag name="KSO_WM_UNIT_FILL_TYPE" val="1"/>
  <p:tag name="KSO_WM_UNIT_HIGHLIGHT" val="0"/>
  <p:tag name="KSO_WM_UNIT_ID" val="diagram20200914_1*p_h_h_h_i*1_1_2_2_1"/>
  <p:tag name="KSO_WM_UNIT_INDEX" val="1_1_2_2_1"/>
  <p:tag name="KSO_WM_UNIT_LAYERLEVEL" val="1_1_1_1_1"/>
  <p:tag name="KSO_WM_UNIT_TYPE" val="p_h_h_h_i"/>
  <p:tag name="KSO_WM_UNIT_USESOURCEFORMAT_APPLY" val="1"/>
</p:tagLst>
</file>

<file path=ppt/tags/tag137.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FILL_FORE_SCHEMECOLOR_INDEX" val="5"/>
  <p:tag name="KSO_WM_UNIT_FILL_TYPE" val="1"/>
  <p:tag name="KSO_WM_UNIT_HIGHLIGHT" val="0"/>
  <p:tag name="KSO_WM_UNIT_ID" val="diagram20200914_1*p_h_i*1_1_1"/>
  <p:tag name="KSO_WM_UNIT_INDEX" val="1_1_1"/>
  <p:tag name="KSO_WM_UNIT_LAYERLEVEL" val="1_1_1"/>
  <p:tag name="KSO_WM_UNIT_TYPE" val="p_h_i"/>
  <p:tag name="KSO_WM_UNIT_USESOURCEFORMAT_APPLY" val="1"/>
</p:tagLst>
</file>

<file path=ppt/tags/tag138.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HIGHLIGHT" val="0"/>
  <p:tag name="KSO_WM_UNIT_ID" val="diagram20200914_1*p_h_a*1_1_1"/>
  <p:tag name="KSO_WM_UNIT_INDEX" val="1_1_1"/>
  <p:tag name="KSO_WM_UNIT_ISCONTENTSTITLE" val="0"/>
  <p:tag name="KSO_WM_UNIT_LAYERLEVEL" val="1_1_1"/>
  <p:tag name="KSO_WM_UNIT_NOCLEAR" val="0"/>
  <p:tag name="KSO_WM_UNIT_PRESET_TEXT" val="添加标题"/>
  <p:tag name="KSO_WM_UNIT_TYPE" val="p_h_a"/>
  <p:tag name="KSO_WM_UNIT_USESOURCEFORMAT_APPLY" val="1"/>
  <p:tag name="KSO_WM_UNIT_VALUE" val="5"/>
</p:tagLst>
</file>

<file path=ppt/tags/tag139.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FILL_FORE_SCHEMECOLOR_INDEX" val="5"/>
  <p:tag name="KSO_WM_UNIT_FILL_TYPE" val="1"/>
  <p:tag name="KSO_WM_UNIT_HIGHLIGHT" val="0"/>
  <p:tag name="KSO_WM_UNIT_ID" val="diagram20200914_1*p_h_h_i*1_1_1_1"/>
  <p:tag name="KSO_WM_UNIT_INDEX" val="1_1_1_1"/>
  <p:tag name="KSO_WM_UNIT_LAYERLEVEL" val="1_1_1_1"/>
  <p:tag name="KSO_WM_UNIT_TYPE" val="p_h_h_i"/>
  <p:tag name="KSO_WM_UNIT_USESOURCEFORMAT_APPLY" val="1"/>
</p:tagLst>
</file>

<file path=ppt/tags/tag140.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HIGHLIGHT" val="0"/>
  <p:tag name="KSO_WM_UNIT_ID" val="diagram20200914_1*p_h_h_i*1_1_1_2"/>
  <p:tag name="KSO_WM_UNIT_INDEX" val="1_1_1_2"/>
  <p:tag name="KSO_WM_UNIT_LAYERLEVEL" val="1_1_1_1"/>
  <p:tag name="KSO_WM_UNIT_TYPE" val="p_h_h_i"/>
  <p:tag name="KSO_WM_UNIT_USESOURCEFORMAT_APPLY" val="1"/>
</p:tagLst>
</file>

<file path=ppt/tags/tag141.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HIGHLIGHT" val="0"/>
  <p:tag name="KSO_WM_UNIT_ID" val="diagram20200914_1*p_h_h_a*1_1_1_1"/>
  <p:tag name="KSO_WM_UNIT_INDEX" val="1_1_1_1"/>
  <p:tag name="KSO_WM_UNIT_ISCONTENTSTITLE" val="0"/>
  <p:tag name="KSO_WM_UNIT_LAYERLEVEL" val="1_1_1_1"/>
  <p:tag name="KSO_WM_UNIT_NOCLEAR" val="0"/>
  <p:tag name="KSO_WM_UNIT_PRESET_TEXT" val="添加标题"/>
  <p:tag name="KSO_WM_UNIT_TYPE" val="p_h_h_a"/>
  <p:tag name="KSO_WM_UNIT_USESOURCEFORMAT_APPLY" val="1"/>
  <p:tag name="KSO_WM_UNIT_VALUE" val="4"/>
</p:tagLst>
</file>

<file path=ppt/tags/tag142.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HIGHLIGHT" val="0"/>
  <p:tag name="KSO_WM_UNIT_ID" val="diagram20200914_1*p_h_h_h_i*1_1_2_1_1"/>
  <p:tag name="KSO_WM_UNIT_INDEX" val="1_1_2_1_1"/>
  <p:tag name="KSO_WM_UNIT_LAYERLEVEL" val="1_1_1_1_1"/>
  <p:tag name="KSO_WM_UNIT_TYPE" val="p_h_h_h_i"/>
  <p:tag name="KSO_WM_UNIT_USESOURCEFORMAT_APPLY" val="1"/>
</p:tagLst>
</file>

<file path=ppt/tags/tag143.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HIGHLIGHT" val="0"/>
  <p:tag name="KSO_WM_UNIT_ID" val="diagram20200914_1*p_h_h_h_i*1_1_2_2_2"/>
  <p:tag name="KSO_WM_UNIT_INDEX" val="1_1_2_2_2"/>
  <p:tag name="KSO_WM_UNIT_LAYERLEVEL" val="1_1_1_1_1"/>
  <p:tag name="KSO_WM_UNIT_TYPE" val="p_h_h_h_i"/>
  <p:tag name="KSO_WM_UNIT_USESOURCEFORMAT_APPLY" val="1"/>
</p:tagLst>
</file>

<file path=ppt/tags/tag144.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HIGHLIGHT" val="0"/>
  <p:tag name="KSO_WM_UNIT_ID" val="diagram20200914_1*p_h_h_a*1_1_2_1"/>
  <p:tag name="KSO_WM_UNIT_INDEX" val="1_1_2_1"/>
  <p:tag name="KSO_WM_UNIT_ISCONTENTSTITLE" val="0"/>
  <p:tag name="KSO_WM_UNIT_LAYERLEVEL" val="1_1_1_1"/>
  <p:tag name="KSO_WM_UNIT_NOCLEAR" val="0"/>
  <p:tag name="KSO_WM_UNIT_PRESET_TEXT" val="添加标题"/>
  <p:tag name="KSO_WM_UNIT_TYPE" val="p_h_h_a"/>
  <p:tag name="KSO_WM_UNIT_USESOURCEFORMAT_APPLY" val="1"/>
  <p:tag name="KSO_WM_UNIT_VALUE" val="5"/>
</p:tagLst>
</file>

<file path=ppt/tags/tag145.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HIGHLIGHT" val="0"/>
  <p:tag name="KSO_WM_UNIT_ID" val="diagram20200914_1*p_h_h_h_a*1_1_2_2_1"/>
  <p:tag name="KSO_WM_UNIT_INDEX" val="1_1_2_2_1"/>
  <p:tag name="KSO_WM_UNIT_ISCONTENTSTITLE" val="0"/>
  <p:tag name="KSO_WM_UNIT_LAYERLEVEL" val="1_1_1_1_1"/>
  <p:tag name="KSO_WM_UNIT_NOCLEAR" val="0"/>
  <p:tag name="KSO_WM_UNIT_PRESET_TEXT" val="添加标题"/>
  <p:tag name="KSO_WM_UNIT_TYPE" val="p_h_h_h_a"/>
  <p:tag name="KSO_WM_UNIT_USESOURCEFORMAT_APPLY" val="1"/>
  <p:tag name="KSO_WM_UNIT_VALUE" val="9"/>
</p:tagLst>
</file>

<file path=ppt/tags/tag146.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FILL_FORE_SCHEMECOLOR_INDEX" val="14"/>
  <p:tag name="KSO_WM_UNIT_FILL_TYPE" val="1"/>
  <p:tag name="KSO_WM_UNIT_HIGHLIGHT" val="0"/>
  <p:tag name="KSO_WM_UNIT_ID" val="diagram20200914_1*p_h_h_i*1_1_2_2"/>
  <p:tag name="KSO_WM_UNIT_INDEX" val="1_1_2_2"/>
  <p:tag name="KSO_WM_UNIT_LAYERLEVEL" val="1_1_1_1"/>
  <p:tag name="KSO_WM_UNIT_TYPE" val="p_h_h_i"/>
  <p:tag name="KSO_WM_UNIT_USESOURCEFORMAT_APPLY" val="1"/>
</p:tagLst>
</file>

<file path=ppt/tags/tag147.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FILL_FORE_SCHEMECOLOR_INDEX" val="6"/>
  <p:tag name="KSO_WM_UNIT_FILL_TYPE" val="1"/>
  <p:tag name="KSO_WM_UNIT_HIGHLIGHT" val="0"/>
  <p:tag name="KSO_WM_UNIT_ID" val="diagram20200914_1*p_h_h_h_i*1_1_2_1_2"/>
  <p:tag name="KSO_WM_UNIT_INDEX" val="1_1_2_1_2"/>
  <p:tag name="KSO_WM_UNIT_LAYERLEVEL" val="1_1_1_1_1"/>
  <p:tag name="KSO_WM_UNIT_TYPE" val="p_h_h_h_i"/>
  <p:tag name="KSO_WM_UNIT_USESOURCEFORMAT_APPLY" val="1"/>
</p:tagLst>
</file>

<file path=ppt/tags/tag148.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HIGHLIGHT" val="0"/>
  <p:tag name="KSO_WM_UNIT_ID" val="diagram20200914_1*p_h_h_h_a*1_1_2_1_1"/>
  <p:tag name="KSO_WM_UNIT_INDEX" val="1_1_2_1_1"/>
  <p:tag name="KSO_WM_UNIT_ISCONTENTSTITLE" val="0"/>
  <p:tag name="KSO_WM_UNIT_LAYERLEVEL" val="1_1_1_1_1"/>
  <p:tag name="KSO_WM_UNIT_NOCLEAR" val="0"/>
  <p:tag name="KSO_WM_UNIT_PRESET_TEXT" val="添加标题"/>
  <p:tag name="KSO_WM_UNIT_TYPE" val="p_h_h_h_a"/>
  <p:tag name="KSO_WM_UNIT_USESOURCEFORMAT_APPLY" val="1"/>
  <p:tag name="KSO_WM_UNIT_VALUE" val="4"/>
</p:tagLst>
</file>

<file path=ppt/tags/tag149.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FILL_FORE_SCHEMECOLOR_INDEX" val="6"/>
  <p:tag name="KSO_WM_UNIT_FILL_TYPE" val="1"/>
  <p:tag name="KSO_WM_UNIT_HIGHLIGHT" val="0"/>
  <p:tag name="KSO_WM_UNIT_ID" val="diagram20200914_1*p_h_h_h_h_i*1_1_2_2_1_1"/>
  <p:tag name="KSO_WM_UNIT_INDEX" val="1_1_2_2_1_1"/>
  <p:tag name="KSO_WM_UNIT_LAYERLEVEL" val="1_1_1_1_1_1"/>
  <p:tag name="KSO_WM_UNIT_TYPE" val="p_h_h_h_h_i"/>
  <p:tag name="KSO_WM_UNIT_USESOURCEFORMAT_APPLY" val="1"/>
</p:tagLst>
</file>

<file path=ppt/tags/tag150.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FILL_FORE_SCHEMECOLOR_INDEX" val="6"/>
  <p:tag name="KSO_WM_UNIT_FILL_TYPE" val="1"/>
  <p:tag name="KSO_WM_UNIT_HIGHLIGHT" val="0"/>
  <p:tag name="KSO_WM_UNIT_ID" val="diagram20200914_1*p_h_h_h_h_i*1_1_2_2_2_1"/>
  <p:tag name="KSO_WM_UNIT_INDEX" val="1_1_2_2_2_1"/>
  <p:tag name="KSO_WM_UNIT_LAYERLEVEL" val="1_1_1_1_1_1"/>
  <p:tag name="KSO_WM_UNIT_TYPE" val="p_h_h_h_h_i"/>
  <p:tag name="KSO_WM_UNIT_USESOURCEFORMAT_APPLY" val="1"/>
</p:tagLst>
</file>

<file path=ppt/tags/tag151.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FILL_FORE_SCHEMECOLOR_INDEX" val="6"/>
  <p:tag name="KSO_WM_UNIT_FILL_TYPE" val="1"/>
  <p:tag name="KSO_WM_UNIT_HIGHLIGHT" val="0"/>
  <p:tag name="KSO_WM_UNIT_ID" val="diagram20200914_1*p_h_h_h_h_i*1_1_2_2_3_1"/>
  <p:tag name="KSO_WM_UNIT_INDEX" val="1_1_2_2_3_1"/>
  <p:tag name="KSO_WM_UNIT_LAYERLEVEL" val="1_1_1_1_1_1"/>
  <p:tag name="KSO_WM_UNIT_TYPE" val="p_h_h_h_h_i"/>
  <p:tag name="KSO_WM_UNIT_USESOURCEFORMAT_APPLY" val="1"/>
</p:tagLst>
</file>

<file path=ppt/tags/tag152.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FILL_FORE_SCHEMECOLOR_INDEX" val="6"/>
  <p:tag name="KSO_WM_UNIT_FILL_TYPE" val="1"/>
  <p:tag name="KSO_WM_UNIT_HIGHLIGHT" val="0"/>
  <p:tag name="KSO_WM_UNIT_ID" val="diagram20200914_1*p_h_h_h_h_i*1_1_2_2_4_1"/>
  <p:tag name="KSO_WM_UNIT_INDEX" val="1_1_2_2_4_1"/>
  <p:tag name="KSO_WM_UNIT_LAYERLEVEL" val="1_1_1_1_1_1"/>
  <p:tag name="KSO_WM_UNIT_TYPE" val="p_h_h_h_h_i"/>
  <p:tag name="KSO_WM_UNIT_USESOURCEFORMAT_APPLY" val="1"/>
</p:tagLst>
</file>

<file path=ppt/tags/tag153.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FILL_FORE_SCHEMECOLOR_INDEX" val="6"/>
  <p:tag name="KSO_WM_UNIT_FILL_TYPE" val="1"/>
  <p:tag name="KSO_WM_UNIT_HIGHLIGHT" val="0"/>
  <p:tag name="KSO_WM_UNIT_ID" val="diagram20200914_1*p_h_h_h_h_i*1_1_2_2_5_1"/>
  <p:tag name="KSO_WM_UNIT_INDEX" val="1_1_2_2_5_1"/>
  <p:tag name="KSO_WM_UNIT_LAYERLEVEL" val="1_1_1_1_1_1"/>
  <p:tag name="KSO_WM_UNIT_TYPE" val="p_h_h_h_h_i"/>
  <p:tag name="KSO_WM_UNIT_USESOURCEFORMAT_APPLY" val="1"/>
</p:tagLst>
</file>

<file path=ppt/tags/tag154.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FILL_FORE_SCHEMECOLOR_INDEX" val="6"/>
  <p:tag name="KSO_WM_UNIT_FILL_TYPE" val="1"/>
  <p:tag name="KSO_WM_UNIT_HIGHLIGHT" val="0"/>
  <p:tag name="KSO_WM_UNIT_ID" val="diagram20200914_1*p_h_h_h_h_i*1_1_2_2_6_1"/>
  <p:tag name="KSO_WM_UNIT_INDEX" val="1_1_2_2_6_1"/>
  <p:tag name="KSO_WM_UNIT_LAYERLEVEL" val="1_1_1_1_1_1"/>
  <p:tag name="KSO_WM_UNIT_TYPE" val="p_h_h_h_h_i"/>
  <p:tag name="KSO_WM_UNIT_USESOURCEFORMAT_APPLY" val="1"/>
</p:tagLst>
</file>

<file path=ppt/tags/tag155.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FILL_FORE_SCHEMECOLOR_INDEX" val="6"/>
  <p:tag name="KSO_WM_UNIT_FILL_TYPE" val="1"/>
  <p:tag name="KSO_WM_UNIT_HIGHLIGHT" val="0"/>
  <p:tag name="KSO_WM_UNIT_ID" val="diagram20200914_1*p_h_h_h_h_i*1_1_2_2_7_1"/>
  <p:tag name="KSO_WM_UNIT_INDEX" val="1_1_2_2_7_1"/>
  <p:tag name="KSO_WM_UNIT_LAYERLEVEL" val="1_1_1_1_1_1"/>
  <p:tag name="KSO_WM_UNIT_TYPE" val="p_h_h_h_h_i"/>
  <p:tag name="KSO_WM_UNIT_USESOURCEFORMAT_APPLY" val="1"/>
</p:tagLst>
</file>

<file path=ppt/tags/tag156.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HIGHLIGHT" val="0"/>
  <p:tag name="KSO_WM_UNIT_ID" val="diagram20200914_1*p_h_h_h_h_a*1_1_2_2_1_1"/>
  <p:tag name="KSO_WM_UNIT_INDEX" val="1_1_2_2_1_1"/>
  <p:tag name="KSO_WM_UNIT_ISCONTENTSTITLE" val="0"/>
  <p:tag name="KSO_WM_UNIT_LAYERLEVEL" val="1_1_1_1_1_1"/>
  <p:tag name="KSO_WM_UNIT_NOCLEAR" val="0"/>
  <p:tag name="KSO_WM_UNIT_PRESET_TEXT" val="添加标题"/>
  <p:tag name="KSO_WM_UNIT_TYPE" val="p_h_h_h_h_a"/>
  <p:tag name="KSO_WM_UNIT_USESOURCEFORMAT_APPLY" val="1"/>
  <p:tag name="KSO_WM_UNIT_VALUE" val="10"/>
</p:tagLst>
</file>

<file path=ppt/tags/tag157.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HIGHLIGHT" val="0"/>
  <p:tag name="KSO_WM_UNIT_ID" val="diagram20200914_1*p_h_h_h_h_a*1_1_2_2_2_1"/>
  <p:tag name="KSO_WM_UNIT_INDEX" val="1_1_2_2_2_1"/>
  <p:tag name="KSO_WM_UNIT_ISCONTENTSTITLE" val="0"/>
  <p:tag name="KSO_WM_UNIT_LAYERLEVEL" val="1_1_1_1_1_1"/>
  <p:tag name="KSO_WM_UNIT_NOCLEAR" val="0"/>
  <p:tag name="KSO_WM_UNIT_PRESET_TEXT" val="添加标题"/>
  <p:tag name="KSO_WM_UNIT_TYPE" val="p_h_h_h_h_a"/>
  <p:tag name="KSO_WM_UNIT_USESOURCEFORMAT_APPLY" val="1"/>
  <p:tag name="KSO_WM_UNIT_VALUE" val="10"/>
</p:tagLst>
</file>

<file path=ppt/tags/tag158.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HIGHLIGHT" val="0"/>
  <p:tag name="KSO_WM_UNIT_ID" val="diagram20200914_1*p_h_h_h_h_a*1_1_2_2_3_1"/>
  <p:tag name="KSO_WM_UNIT_INDEX" val="1_1_2_2_3_1"/>
  <p:tag name="KSO_WM_UNIT_ISCONTENTSTITLE" val="0"/>
  <p:tag name="KSO_WM_UNIT_LAYERLEVEL" val="1_1_1_1_1_1"/>
  <p:tag name="KSO_WM_UNIT_NOCLEAR" val="0"/>
  <p:tag name="KSO_WM_UNIT_PRESET_TEXT" val="添加标题"/>
  <p:tag name="KSO_WM_UNIT_TYPE" val="p_h_h_h_h_a"/>
  <p:tag name="KSO_WM_UNIT_USESOURCEFORMAT_APPLY" val="1"/>
  <p:tag name="KSO_WM_UNIT_VALUE" val="10"/>
</p:tagLst>
</file>

<file path=ppt/tags/tag159.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HIGHLIGHT" val="0"/>
  <p:tag name="KSO_WM_UNIT_ID" val="diagram20200914_1*p_h_h_h_h_a*1_1_2_2_4_1"/>
  <p:tag name="KSO_WM_UNIT_INDEX" val="1_1_2_2_4_1"/>
  <p:tag name="KSO_WM_UNIT_ISCONTENTSTITLE" val="0"/>
  <p:tag name="KSO_WM_UNIT_LAYERLEVEL" val="1_1_1_1_1_1"/>
  <p:tag name="KSO_WM_UNIT_NOCLEAR" val="0"/>
  <p:tag name="KSO_WM_UNIT_PRESET_TEXT" val="添加标题"/>
  <p:tag name="KSO_WM_UNIT_TYPE" val="p_h_h_h_h_a"/>
  <p:tag name="KSO_WM_UNIT_USESOURCEFORMAT_APPLY" val="1"/>
  <p:tag name="KSO_WM_UNIT_VALUE" val="10"/>
</p:tagLst>
</file>

<file path=ppt/tags/tag160.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HIGHLIGHT" val="0"/>
  <p:tag name="KSO_WM_UNIT_ID" val="diagram20200914_1*p_h_h_h_h_a*1_1_2_2_5_1"/>
  <p:tag name="KSO_WM_UNIT_INDEX" val="1_1_2_2_5_1"/>
  <p:tag name="KSO_WM_UNIT_ISCONTENTSTITLE" val="0"/>
  <p:tag name="KSO_WM_UNIT_LAYERLEVEL" val="1_1_1_1_1_1"/>
  <p:tag name="KSO_WM_UNIT_NOCLEAR" val="0"/>
  <p:tag name="KSO_WM_UNIT_PRESET_TEXT" val="添加标题"/>
  <p:tag name="KSO_WM_UNIT_TYPE" val="p_h_h_h_h_a"/>
  <p:tag name="KSO_WM_UNIT_USESOURCEFORMAT_APPLY" val="1"/>
  <p:tag name="KSO_WM_UNIT_VALUE" val="10"/>
</p:tagLst>
</file>

<file path=ppt/tags/tag161.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HIGHLIGHT" val="0"/>
  <p:tag name="KSO_WM_UNIT_ID" val="diagram20200914_1*p_h_h_h_h_a*1_1_2_2_6_1"/>
  <p:tag name="KSO_WM_UNIT_INDEX" val="1_1_2_2_6_1"/>
  <p:tag name="KSO_WM_UNIT_ISCONTENTSTITLE" val="0"/>
  <p:tag name="KSO_WM_UNIT_LAYERLEVEL" val="1_1_1_1_1_1"/>
  <p:tag name="KSO_WM_UNIT_NOCLEAR" val="0"/>
  <p:tag name="KSO_WM_UNIT_PRESET_TEXT" val="添加标题"/>
  <p:tag name="KSO_WM_UNIT_TYPE" val="p_h_h_h_h_a"/>
  <p:tag name="KSO_WM_UNIT_USESOURCEFORMAT_APPLY" val="1"/>
  <p:tag name="KSO_WM_UNIT_VALUE" val="10"/>
</p:tagLst>
</file>

<file path=ppt/tags/tag162.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HIGHLIGHT" val="0"/>
  <p:tag name="KSO_WM_UNIT_ID" val="diagram20200914_1*p_h_h_h_h_a*1_1_2_2_7_1"/>
  <p:tag name="KSO_WM_UNIT_INDEX" val="1_1_2_2_7_1"/>
  <p:tag name="KSO_WM_UNIT_ISCONTENTSTITLE" val="0"/>
  <p:tag name="KSO_WM_UNIT_LAYERLEVEL" val="1_1_1_1_1_1"/>
  <p:tag name="KSO_WM_UNIT_NOCLEAR" val="0"/>
  <p:tag name="KSO_WM_UNIT_PRESET_TEXT" val="添加标题"/>
  <p:tag name="KSO_WM_UNIT_TYPE" val="p_h_h_h_h_a"/>
  <p:tag name="KSO_WM_UNIT_USESOURCEFORMAT_APPLY" val="1"/>
  <p:tag name="KSO_WM_UNIT_VALUE" val="10"/>
</p:tagLst>
</file>

<file path=ppt/tags/tag163.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FILL_FORE_SCHEMECOLOR_INDEX" val="6"/>
  <p:tag name="KSO_WM_UNIT_FILL_TYPE" val="1"/>
  <p:tag name="KSO_WM_UNIT_HIGHLIGHT" val="0"/>
  <p:tag name="KSO_WM_UNIT_ID" val="diagram20200914_1*p_h_h_h_h_h_i*1_1_2_2_1_1_1"/>
  <p:tag name="KSO_WM_UNIT_INDEX" val="1_1_2_2_1_1_1"/>
  <p:tag name="KSO_WM_UNIT_LAYERLEVEL" val="1_1_1_1_1_1_1"/>
  <p:tag name="KSO_WM_UNIT_TYPE" val="p_h_h_h_h_h_i"/>
  <p:tag name="KSO_WM_UNIT_USESOURCEFORMAT_APPLY" val="1"/>
</p:tagLst>
</file>

<file path=ppt/tags/tag164.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FILL_FORE_SCHEMECOLOR_INDEX" val="6"/>
  <p:tag name="KSO_WM_UNIT_FILL_TYPE" val="1"/>
  <p:tag name="KSO_WM_UNIT_HIGHLIGHT" val="0"/>
  <p:tag name="KSO_WM_UNIT_ID" val="diagram20200914_1*p_h_h_h_h_h_i*1_1_2_2_2_1_1"/>
  <p:tag name="KSO_WM_UNIT_INDEX" val="1_1_2_2_2_1_1"/>
  <p:tag name="KSO_WM_UNIT_LAYERLEVEL" val="1_1_1_1_1_1_1"/>
  <p:tag name="KSO_WM_UNIT_TYPE" val="p_h_h_h_h_h_i"/>
  <p:tag name="KSO_WM_UNIT_USESOURCEFORMAT_APPLY" val="1"/>
</p:tagLst>
</file>

<file path=ppt/tags/tag165.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FILL_FORE_SCHEMECOLOR_INDEX" val="6"/>
  <p:tag name="KSO_WM_UNIT_FILL_TYPE" val="1"/>
  <p:tag name="KSO_WM_UNIT_HIGHLIGHT" val="0"/>
  <p:tag name="KSO_WM_UNIT_ID" val="diagram20200914_1*p_h_h_h_h_h_i*1_1_2_2_3_1_1"/>
  <p:tag name="KSO_WM_UNIT_INDEX" val="1_1_2_2_3_1_1"/>
  <p:tag name="KSO_WM_UNIT_LAYERLEVEL" val="1_1_1_1_1_1_1"/>
  <p:tag name="KSO_WM_UNIT_TYPE" val="p_h_h_h_h_h_i"/>
  <p:tag name="KSO_WM_UNIT_USESOURCEFORMAT_APPLY" val="1"/>
</p:tagLst>
</file>

<file path=ppt/tags/tag166.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FILL_FORE_SCHEMECOLOR_INDEX" val="6"/>
  <p:tag name="KSO_WM_UNIT_FILL_TYPE" val="1"/>
  <p:tag name="KSO_WM_UNIT_HIGHLIGHT" val="0"/>
  <p:tag name="KSO_WM_UNIT_ID" val="diagram20200914_1*p_h_h_h_h_h_i*1_1_2_2_4_1_1"/>
  <p:tag name="KSO_WM_UNIT_INDEX" val="1_1_2_2_4_1_1"/>
  <p:tag name="KSO_WM_UNIT_LAYERLEVEL" val="1_1_1_1_1_1_1"/>
  <p:tag name="KSO_WM_UNIT_TYPE" val="p_h_h_h_h_h_i"/>
  <p:tag name="KSO_WM_UNIT_USESOURCEFORMAT_APPLY" val="1"/>
</p:tagLst>
</file>

<file path=ppt/tags/tag167.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FILL_FORE_SCHEMECOLOR_INDEX" val="6"/>
  <p:tag name="KSO_WM_UNIT_FILL_TYPE" val="1"/>
  <p:tag name="KSO_WM_UNIT_HIGHLIGHT" val="0"/>
  <p:tag name="KSO_WM_UNIT_ID" val="diagram20200914_1*p_h_h_h_h_h_i*1_1_2_2_5_1_1"/>
  <p:tag name="KSO_WM_UNIT_INDEX" val="1_1_2_2_5_1_1"/>
  <p:tag name="KSO_WM_UNIT_LAYERLEVEL" val="1_1_1_1_1_1_1"/>
  <p:tag name="KSO_WM_UNIT_TYPE" val="p_h_h_h_h_h_i"/>
  <p:tag name="KSO_WM_UNIT_USESOURCEFORMAT_APPLY" val="1"/>
</p:tagLst>
</file>

<file path=ppt/tags/tag168.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FILL_FORE_SCHEMECOLOR_INDEX" val="6"/>
  <p:tag name="KSO_WM_UNIT_FILL_TYPE" val="1"/>
  <p:tag name="KSO_WM_UNIT_HIGHLIGHT" val="0"/>
  <p:tag name="KSO_WM_UNIT_ID" val="diagram20200914_1*p_h_h_h_h_h_i*1_1_2_2_6_1_1"/>
  <p:tag name="KSO_WM_UNIT_INDEX" val="1_1_2_2_6_1_1"/>
  <p:tag name="KSO_WM_UNIT_LAYERLEVEL" val="1_1_1_1_1_1_1"/>
  <p:tag name="KSO_WM_UNIT_TYPE" val="p_h_h_h_h_h_i"/>
  <p:tag name="KSO_WM_UNIT_USESOURCEFORMAT_APPLY" val="1"/>
</p:tagLst>
</file>

<file path=ppt/tags/tag169.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FILL_FORE_SCHEMECOLOR_INDEX" val="6"/>
  <p:tag name="KSO_WM_UNIT_FILL_TYPE" val="1"/>
  <p:tag name="KSO_WM_UNIT_HIGHLIGHT" val="0"/>
  <p:tag name="KSO_WM_UNIT_ID" val="diagram20200914_1*p_h_h_h_h_h_i*1_1_2_2_7_1_1"/>
  <p:tag name="KSO_WM_UNIT_INDEX" val="1_1_2_2_7_1_1"/>
  <p:tag name="KSO_WM_UNIT_LAYERLEVEL" val="1_1_1_1_1_1_1"/>
  <p:tag name="KSO_WM_UNIT_TYPE" val="p_h_h_h_h_h_i"/>
  <p:tag name="KSO_WM_UNIT_USESOURCEFORMAT_APPLY" val="1"/>
</p:tagLst>
</file>

<file path=ppt/tags/tag170.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HIGHLIGHT" val="0"/>
  <p:tag name="KSO_WM_UNIT_ID" val="diagram20200914_1*p_h_h_h_h_h_f*1_1_2_2_1_1_1"/>
  <p:tag name="KSO_WM_UNIT_INDEX" val="1_1_2_2_1_1_1"/>
  <p:tag name="KSO_WM_UNIT_LAYERLEVEL" val="1_1_1_1_1_1_1"/>
  <p:tag name="KSO_WM_UNIT_NOCLEAR" val="0"/>
  <p:tag name="KSO_WM_UNIT_PRESET_TEXT" val="单击此处添加文本具体内容"/>
  <p:tag name="KSO_WM_UNIT_TYPE" val="p_h_h_h_h_h_f"/>
  <p:tag name="KSO_WM_UNIT_USESOURCEFORMAT_APPLY" val="1"/>
  <p:tag name="KSO_WM_UNIT_VALUE" val="32"/>
</p:tagLst>
</file>

<file path=ppt/tags/tag171.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HIGHLIGHT" val="0"/>
  <p:tag name="KSO_WM_UNIT_ID" val="diagram20200914_1*p_h_h_h_h_h_f*1_1_2_2_2_1_1"/>
  <p:tag name="KSO_WM_UNIT_INDEX" val="1_1_2_2_2_1_1"/>
  <p:tag name="KSO_WM_UNIT_LAYERLEVEL" val="1_1_1_1_1_1_1"/>
  <p:tag name="KSO_WM_UNIT_NOCLEAR" val="0"/>
  <p:tag name="KSO_WM_UNIT_PRESET_TEXT" val="单击此处添加文本具体内容"/>
  <p:tag name="KSO_WM_UNIT_TYPE" val="p_h_h_h_h_h_f"/>
  <p:tag name="KSO_WM_UNIT_USESOURCEFORMAT_APPLY" val="1"/>
  <p:tag name="KSO_WM_UNIT_VALUE" val="32"/>
</p:tagLst>
</file>

<file path=ppt/tags/tag172.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HIGHLIGHT" val="0"/>
  <p:tag name="KSO_WM_UNIT_ID" val="diagram20200914_1*p_h_h_h_h_h_f*1_1_2_2_3_1_1"/>
  <p:tag name="KSO_WM_UNIT_INDEX" val="1_1_2_2_3_1_1"/>
  <p:tag name="KSO_WM_UNIT_LAYERLEVEL" val="1_1_1_1_1_1_1"/>
  <p:tag name="KSO_WM_UNIT_NOCLEAR" val="0"/>
  <p:tag name="KSO_WM_UNIT_PRESET_TEXT" val="单击此处添加文本具体内容"/>
  <p:tag name="KSO_WM_UNIT_TYPE" val="p_h_h_h_h_h_f"/>
  <p:tag name="KSO_WM_UNIT_USESOURCEFORMAT_APPLY" val="1"/>
  <p:tag name="KSO_WM_UNIT_VALUE" val="32"/>
</p:tagLst>
</file>

<file path=ppt/tags/tag173.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HIGHLIGHT" val="0"/>
  <p:tag name="KSO_WM_UNIT_ID" val="diagram20200914_1*p_h_h_h_h_h_f*1_1_2_2_4_1_1"/>
  <p:tag name="KSO_WM_UNIT_INDEX" val="1_1_2_2_4_1_1"/>
  <p:tag name="KSO_WM_UNIT_LAYERLEVEL" val="1_1_1_1_1_1_1"/>
  <p:tag name="KSO_WM_UNIT_NOCLEAR" val="0"/>
  <p:tag name="KSO_WM_UNIT_PRESET_TEXT" val="单击此处添加文本具体内容"/>
  <p:tag name="KSO_WM_UNIT_TYPE" val="p_h_h_h_h_h_f"/>
  <p:tag name="KSO_WM_UNIT_USESOURCEFORMAT_APPLY" val="1"/>
  <p:tag name="KSO_WM_UNIT_VALUE" val="32"/>
</p:tagLst>
</file>

<file path=ppt/tags/tag174.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HIGHLIGHT" val="0"/>
  <p:tag name="KSO_WM_UNIT_ID" val="diagram20200914_1*p_h_h_h_h_h_f*1_1_2_2_5_1_1"/>
  <p:tag name="KSO_WM_UNIT_INDEX" val="1_1_2_2_5_1_1"/>
  <p:tag name="KSO_WM_UNIT_LAYERLEVEL" val="1_1_1_1_1_1_1"/>
  <p:tag name="KSO_WM_UNIT_NOCLEAR" val="0"/>
  <p:tag name="KSO_WM_UNIT_PRESET_TEXT" val="单击此处添加文本具体内容"/>
  <p:tag name="KSO_WM_UNIT_TYPE" val="p_h_h_h_h_h_f"/>
  <p:tag name="KSO_WM_UNIT_USESOURCEFORMAT_APPLY" val="1"/>
  <p:tag name="KSO_WM_UNIT_VALUE" val="32"/>
</p:tagLst>
</file>

<file path=ppt/tags/tag175.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HIGHLIGHT" val="0"/>
  <p:tag name="KSO_WM_UNIT_ID" val="diagram20200914_1*p_h_h_h_h_h_f*1_1_2_2_6_1_1"/>
  <p:tag name="KSO_WM_UNIT_INDEX" val="1_1_2_2_6_1_1"/>
  <p:tag name="KSO_WM_UNIT_LAYERLEVEL" val="1_1_1_1_1_1_1"/>
  <p:tag name="KSO_WM_UNIT_NOCLEAR" val="0"/>
  <p:tag name="KSO_WM_UNIT_PRESET_TEXT" val="单击此处添加文本具体内容"/>
  <p:tag name="KSO_WM_UNIT_TYPE" val="p_h_h_h_h_h_f"/>
  <p:tag name="KSO_WM_UNIT_USESOURCEFORMAT_APPLY" val="1"/>
  <p:tag name="KSO_WM_UNIT_VALUE" val="32"/>
</p:tagLst>
</file>

<file path=ppt/tags/tag176.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200914"/>
  <p:tag name="KSO_WM_UNIT_COMPATIBLE" val="0"/>
  <p:tag name="KSO_WM_UNIT_DIAGRAM_ISNUMVISUAL" val="0"/>
  <p:tag name="KSO_WM_UNIT_DIAGRAM_ISREFERUNIT" val="0"/>
  <p:tag name="KSO_WM_UNIT_DIAGRAM_SCHEMECOLOR_ID" val="6"/>
  <p:tag name="KSO_WM_UNIT_HIGHLIGHT" val="0"/>
  <p:tag name="KSO_WM_UNIT_ID" val="diagram20200914_1*p_h_h_h_h_h_f*1_1_2_2_7_1_1"/>
  <p:tag name="KSO_WM_UNIT_INDEX" val="1_1_2_2_7_1_1"/>
  <p:tag name="KSO_WM_UNIT_LAYERLEVEL" val="1_1_1_1_1_1_1"/>
  <p:tag name="KSO_WM_UNIT_NOCLEAR" val="0"/>
  <p:tag name="KSO_WM_UNIT_PRESET_TEXT" val="单击此处添加文本具体内容"/>
  <p:tag name="KSO_WM_UNIT_TYPE" val="p_h_h_h_h_h_f"/>
  <p:tag name="KSO_WM_UNIT_USESOURCEFORMAT_APPLY" val="1"/>
  <p:tag name="KSO_WM_UNIT_VALUE" val="32"/>
</p:tagLst>
</file>

<file path=ppt/tags/tag177.xml><?xml version="1.0" encoding="utf-8"?>
<p:tagLst xmlns:p="http://schemas.openxmlformats.org/presentationml/2006/main">
  <p:tag name="KSO_WM_BEAUTIFY_FLAG" val="#wm#"/>
  <p:tag name="KSO_WM_SLIDE_BACKGROUND_TYPE" val="general"/>
  <p:tag name="KSO_WM_SLIDE_BK_DARK_LIGHT" val=""/>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178.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179.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18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18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18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18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18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185.xml><?xml version="1.0" encoding="utf-8"?>
<p:tagLst xmlns:p="http://schemas.openxmlformats.org/presentationml/2006/main">
  <p:tag name="KSO_WM_BEAUTIFY_FLAG" val="#wm#"/>
  <p:tag name="KSO_WM_SLIDE_BACKGROUND_TYPE" val="general"/>
  <p:tag name="KSO_WM_SLIDE_BK_DARK_LIGHT" val=""/>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186.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i*1"/>
  <p:tag name="KSO_WM_UNIT_INDEX" val="1"/>
  <p:tag name="KSO_WM_UNIT_LAYERLEVEL" val="1"/>
  <p:tag name="KSO_WM_UNIT_TYPE" val="i"/>
  <p:tag name="WM_BEAUTIFY_SHAPE_IDENTITY" val="{bea2c56d-72d9-4377-b20c-8997bf7bf3b7}"/>
</p:tagLst>
</file>

<file path=ppt/tags/tag187.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i*2"/>
  <p:tag name="KSO_WM_UNIT_INDEX" val="2"/>
  <p:tag name="KSO_WM_UNIT_LAYERLEVEL" val="1"/>
  <p:tag name="KSO_WM_UNIT_TYPE" val="i"/>
  <p:tag name="WM_BEAUTIFY_SHAPE_IDENTITY" val="{a479385e-685b-42e0-815e-2f8cf9ac1ce6}"/>
</p:tagLst>
</file>

<file path=ppt/tags/tag188.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i*3"/>
  <p:tag name="KSO_WM_UNIT_INDEX" val="3"/>
  <p:tag name="KSO_WM_UNIT_LAYERLEVEL" val="1"/>
  <p:tag name="KSO_WM_UNIT_TYPE" val="i"/>
</p:tagLst>
</file>

<file path=ppt/tags/tag189.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i*4"/>
  <p:tag name="KSO_WM_UNIT_INDEX" val="4"/>
  <p:tag name="KSO_WM_UNIT_LAYERLEVEL" val="1"/>
  <p:tag name="KSO_WM_UNIT_TYPE" val="i"/>
</p:tagLst>
</file>

<file path=ppt/tags/tag190.xml><?xml version="1.0" encoding="utf-8"?>
<p:tagLst xmlns:p="http://schemas.openxmlformats.org/presentationml/2006/main">
  <p:tag name="KSO_WM_BEAUTIFY_FLAG" val=""/>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191.xml><?xml version="1.0" encoding="utf-8"?>
<p:tagLst xmlns:p="http://schemas.openxmlformats.org/presentationml/2006/main">
  <p:tag name="KSO_WM_BEAUTIFY_FLAG" val=""/>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192.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193.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i*1"/>
  <p:tag name="KSO_WM_UNIT_INDEX" val="1"/>
  <p:tag name="KSO_WM_UNIT_LAYERLEVEL" val="1"/>
  <p:tag name="KSO_WM_UNIT_TYPE" val="i"/>
  <p:tag name="WM_BEAUTIFY_SHAPE_IDENTITY" val="{bea2c56d-72d9-4377-b20c-8997bf7bf3b7}"/>
</p:tagLst>
</file>

<file path=ppt/tags/tag194.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i*2"/>
  <p:tag name="KSO_WM_UNIT_INDEX" val="2"/>
  <p:tag name="KSO_WM_UNIT_LAYERLEVEL" val="1"/>
  <p:tag name="KSO_WM_UNIT_TYPE" val="i"/>
  <p:tag name="WM_BEAUTIFY_SHAPE_IDENTITY" val="{a479385e-685b-42e0-815e-2f8cf9ac1ce6}"/>
</p:tagLst>
</file>

<file path=ppt/tags/tag195.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i*3"/>
  <p:tag name="KSO_WM_UNIT_INDEX" val="3"/>
  <p:tag name="KSO_WM_UNIT_LAYERLEVEL" val="1"/>
  <p:tag name="KSO_WM_UNIT_TYPE" val="i"/>
</p:tagLst>
</file>

<file path=ppt/tags/tag196.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i*4"/>
  <p:tag name="KSO_WM_UNIT_INDEX" val="4"/>
  <p:tag name="KSO_WM_UNIT_LAYERLEVEL" val="1"/>
  <p:tag name="KSO_WM_UNIT_TYPE" val="i"/>
</p:tagLst>
</file>

<file path=ppt/tags/tag197.xml><?xml version="1.0" encoding="utf-8"?>
<p:tagLst xmlns:p="http://schemas.openxmlformats.org/presentationml/2006/main">
  <p:tag name="KSO_WM_BEAUTIFY_FLAG" val=""/>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198.xml><?xml version="1.0" encoding="utf-8"?>
<p:tagLst xmlns:p="http://schemas.openxmlformats.org/presentationml/2006/main">
  <p:tag name="KSO_WM_BEAUTIFY_FLAG" val=""/>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199.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00.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201.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20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20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20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20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20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207.xml><?xml version="1.0" encoding="utf-8"?>
<p:tagLst xmlns:p="http://schemas.openxmlformats.org/presentationml/2006/main">
  <p:tag name="KSO_WM_BEAUTIFY_FLAG" val="#wm#"/>
  <p:tag name="KSO_WM_SLIDE_BACKGROUND_TYPE" val="general"/>
  <p:tag name="KSO_WM_SLIDE_BK_DARK_LIGHT" val=""/>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08.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209.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21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1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12.xml><?xml version="1.0" encoding="utf-8"?>
<p:tagLst xmlns:p="http://schemas.openxmlformats.org/presentationml/2006/main">
  <p:tag name="KSO_WM_BEAUTIFY_FLAG" val="#wm#"/>
  <p:tag name="KSO_WM_SLIDE_BACKGROUND_TYPE" val="general"/>
  <p:tag name="KSO_WM_SLIDE_BK_DARK_LIGHT" val=""/>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13.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214.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21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1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17.xml><?xml version="1.0" encoding="utf-8"?>
<p:tagLst xmlns:p="http://schemas.openxmlformats.org/presentationml/2006/main">
  <p:tag name="KSO_WM_BEAUTIFY_FLAG" val="#wm#"/>
  <p:tag name="KSO_WM_SLIDE_BACKGROUND_TYPE" val="general"/>
  <p:tag name="KSO_WM_SLIDE_BK_DARK_LIGHT" val=""/>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18.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219.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22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2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22.xml><?xml version="1.0" encoding="utf-8"?>
<p:tagLst xmlns:p="http://schemas.openxmlformats.org/presentationml/2006/main">
  <p:tag name="KSO_WM_BEAUTIFY_FLAG" val="#wm#"/>
  <p:tag name="KSO_WM_SLIDE_BACKGROUND_TYPE" val="general"/>
  <p:tag name="KSO_WM_SLIDE_BK_DARK_LIGHT" val=""/>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23.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224.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22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2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27.xml><?xml version="1.0" encoding="utf-8"?>
<p:tagLst xmlns:p="http://schemas.openxmlformats.org/presentationml/2006/main">
  <p:tag name="KSO_WM_BEAUTIFY_FLAG" val="#wm#"/>
  <p:tag name="KSO_WM_SLIDE_BACKGROUND_TYPE" val="general"/>
  <p:tag name="KSO_WM_SLIDE_BK_DARK_LIGHT" val=""/>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28.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229.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23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3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32.xml><?xml version="1.0" encoding="utf-8"?>
<p:tagLst xmlns:p="http://schemas.openxmlformats.org/presentationml/2006/main">
  <p:tag name="KSO_WM_BEAUTIFY_FLAG" val="#wm#"/>
  <p:tag name="KSO_WM_SLIDE_BACKGROUND_TYPE" val="general"/>
  <p:tag name="KSO_WM_SLIDE_BK_DARK_LIGHT" val=""/>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33.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234.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23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3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37.xml><?xml version="1.0" encoding="utf-8"?>
<p:tagLst xmlns:p="http://schemas.openxmlformats.org/presentationml/2006/main">
  <p:tag name="KSO_WM_BEAUTIFY_FLAG" val="#wm#"/>
  <p:tag name="KSO_WM_SLIDE_BACKGROUND_TYPE" val="general"/>
  <p:tag name="KSO_WM_SLIDE_BK_DARK_LIGHT" val=""/>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38.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239.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24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4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42.xml><?xml version="1.0" encoding="utf-8"?>
<p:tagLst xmlns:p="http://schemas.openxmlformats.org/presentationml/2006/main">
  <p:tag name="KSO_WM_BEAUTIFY_FLAG" val="#wm#"/>
  <p:tag name="KSO_WM_SLIDE_BACKGROUND_TYPE" val="general"/>
  <p:tag name="KSO_WM_SLIDE_BK_DARK_LIGHT" val=""/>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43.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244.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24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24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24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24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24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250.xml><?xml version="1.0" encoding="utf-8"?>
<p:tagLst xmlns:p="http://schemas.openxmlformats.org/presentationml/2006/main">
  <p:tag name="KSO_WM_BEAUTIFY_FLAG" val="#wm#"/>
  <p:tag name="KSO_WM_SLIDE_BACKGROUND_TYPE" val="general"/>
  <p:tag name="KSO_WM_SLIDE_BK_DARK_LIGHT" val=""/>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5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1_Office 主题​​">
  <a:themeElements>
    <a:clrScheme name="Adjacency">
      <a:dk1>
        <a:srgbClr val="000000"/>
      </a:dk1>
      <a:lt1>
        <a:srgbClr val="FFFFFF"/>
      </a:lt1>
      <a:dk2>
        <a:srgbClr val="F0F0F0"/>
      </a:dk2>
      <a:lt2>
        <a:srgbClr val="FFFFFF"/>
      </a:lt2>
      <a:accent1>
        <a:srgbClr val="6F62A1"/>
      </a:accent1>
      <a:accent2>
        <a:srgbClr val="4775AD"/>
      </a:accent2>
      <a:accent3>
        <a:srgbClr val="3A8599"/>
      </a:accent3>
      <a:accent4>
        <a:srgbClr val="4A8D79"/>
      </a:accent4>
      <a:accent5>
        <a:srgbClr val="708F62"/>
      </a:accent5>
      <a:accent6>
        <a:srgbClr val="A08C60"/>
      </a:accent6>
      <a:hlink>
        <a:srgbClr val="0563C1"/>
      </a:hlink>
      <a:folHlink>
        <a:srgbClr val="954F72"/>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63</Paragraphs>
  <Slides>17</Slides>
  <Notes>16</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17</vt:i4>
      </vt:variant>
    </vt:vector>
  </HeadingPairs>
  <TitlesOfParts>
    <vt:vector baseType="lpstr" size="26">
      <vt:lpstr>Arial</vt:lpstr>
      <vt:lpstr>Calibri</vt:lpstr>
      <vt:lpstr>微软雅黑</vt:lpstr>
      <vt:lpstr>幼圆</vt:lpstr>
      <vt:lpstr>汉仪乐喵体W</vt:lpstr>
      <vt:lpstr>仿宋</vt:lpstr>
      <vt:lpstr>Calibri Light</vt:lpstr>
      <vt:lpstr>思源黑体 CN Bold</vt:lpstr>
      <vt:lpstr>Office Theme</vt:lpstr>
      <vt:lpstr>微纳加工及在纳米材料与器件研究中的应用</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2024-09-09T11:36:36.194</cp:lastPrinted>
  <dcterms:created xsi:type="dcterms:W3CDTF">2024-09-09T03:36:36Z</dcterms:created>
  <dcterms:modified xsi:type="dcterms:W3CDTF">2024-09-09T03:36:42Z</dcterms:modified>
</cp:coreProperties>
</file>