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HGGBFI+OGEGJJ+ArialMT"/>
      <p:regular r:id="rId18"/>
    </p:embeddedFont>
    <p:embeddedFont>
      <p:font typeface="OMUSJJ+MS-UIGothic"/>
      <p:regular r:id="rId19"/>
    </p:embeddedFont>
    <p:embeddedFont>
      <p:font typeface="GHOFSH+MBOFAE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7B99E-4958-4CE3-9F6F-2428812CA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A5910-2511-4AFA-82DE-3CF5DFA7C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D3C78-3746-4E11-96BA-17F6B271A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5BBBE-7575-4EB1-B52C-F181BE211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FFD06B-ACEE-4804-91FC-EAB74B77D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100B9-3A20-4F22-A825-F1DBE6220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C238AF-1FC0-4C44-BB65-5C73E9AB0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1C19B-E47D-4E79-8115-A36C85FDB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E8414-7E6B-497B-8095-68EDB5399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A4B62-5502-48EC-95E4-D6C0FB6EA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C32BC-3AB2-414C-8B5C-8A19505C8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0400511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738821" cy="18808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HGGBFI+OGEGJJ+ArialMT"/>
                <a:cs typeface="HGGBFI+OGEGJJ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OMUSJJ+MS-UIGothic"/>
                <a:cs typeface="OMUSJJ+MS-UIGothic"/>
              </a:rPr>
              <a:t>植物激素的种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BEA8"/>
                </a:solidFill>
                <a:latin typeface="OMUSJJ+MS-UIGothic"/>
                <a:cs typeface="OMUSJJ+MS-UIGothic"/>
              </a:rPr>
              <a:t>和作用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HGGBFI+OGEGJJ+ArialMT"/>
                <a:cs typeface="HGGBFI+OGEGJJ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OMUSJJ+MS-UIGothic"/>
                <a:cs typeface="OMUSJJ+MS-UIGothic"/>
              </a:rPr>
              <a:t>植物激素的合成与运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输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HGGBFI+OGEGJJ+ArialMT"/>
                <a:cs typeface="HGGBFI+OGEGJJ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OMUSJJ+MS-UIGothic"/>
                <a:cs typeface="OMUSJJ+MS-UIGothic"/>
              </a:rPr>
              <a:t>植物激素的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EA8"/>
                </a:solidFill>
                <a:latin typeface="OMUSJJ+MS-UIGothic"/>
                <a:cs typeface="OMUSJJ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3234880"/>
            <a:ext cx="6542982" cy="13122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HGGBFI+OGEGJJ+ArialMT"/>
                <a:cs typeface="HGGBFI+OGEGJJ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OMUSJJ+MS-UIGothic"/>
                <a:cs typeface="OMUSJJ+MS-UIGothic"/>
              </a:rPr>
              <a:t>植物激素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调节</a:t>
            </a:r>
            <a:r>
              <a:rPr sz="2400">
                <a:solidFill>
                  <a:srgbClr val="00BEA8"/>
                </a:solidFill>
                <a:latin typeface="OMUSJJ+MS-UIGothic"/>
                <a:cs typeface="OMUSJJ+MS-UIGothic"/>
              </a:rPr>
              <a:t>在生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产实</a:t>
            </a:r>
            <a:r>
              <a:rPr sz="2400">
                <a:solidFill>
                  <a:srgbClr val="00BEA8"/>
                </a:solidFill>
                <a:latin typeface="OMUSJJ+MS-UIGothic"/>
                <a:cs typeface="OMUSJJ+MS-UIGothic"/>
              </a:rPr>
              <a:t>践中的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EA8"/>
                </a:solidFill>
                <a:latin typeface="OMUSJJ+MS-UIGothic"/>
                <a:cs typeface="OMUSJJ+MS-UIGothic"/>
              </a:rPr>
              <a:t>用案例分</a:t>
            </a:r>
          </a:p>
          <a:p>
            <a:pPr marL="203200" marR="0">
              <a:lnSpc>
                <a:spcPts val="2400"/>
              </a:lnSpc>
              <a:spcBef>
                <a:spcPts val="1931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OMUSJJ+MS-UIGothic"/>
                <a:cs typeface="OMUSJJ+MS-UIGothic"/>
              </a:rPr>
              <a:t>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GHOFSH+MBOFAE+MicrosoftYaHei-Bold"/>
                <a:cs typeface="GHOFSH+MBOFA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OMUSJJ+MS-UIGothic"/>
                <a:cs typeface="OMUSJJ+MS-UIGothic"/>
              </a:rPr>
              <a:t>植物激素的种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4500">
                <a:solidFill>
                  <a:srgbClr val="FFFFFF"/>
                </a:solidFill>
                <a:latin typeface="OMUSJJ+MS-UIGothic"/>
                <a:cs typeface="OMUSJJ+MS-UIGothic"/>
              </a:rPr>
              <a:t>和作用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生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素的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发现</a:t>
            </a: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和生理作用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EA8"/>
                </a:solidFill>
                <a:latin typeface="OMUSJJ+MS-UIGothic"/>
                <a:cs typeface="OMUSJJ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赤霉素的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发现</a:t>
            </a: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和生理作用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558538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赤霉素具有促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进细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胞分裂和伸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的作用，同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够诱导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种子萌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OMUSJJ+MS-UIGothic"/>
                <a:cs typeface="OMUSJ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赤霉素在植物幼嫩部位合成，能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进细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胞分裂和伸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植物生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。此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9203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外，赤霉素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具有解除种子休眠、促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种子萌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的作用，在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农业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中有广泛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878704" y="5267812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胞分裂素的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发现</a:t>
            </a: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和生理作用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EA8"/>
                </a:solidFill>
                <a:latin typeface="OMUSJJ+MS-UIGothic"/>
                <a:cs typeface="OMUSJJ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脱落酸的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发现</a:t>
            </a: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和生理作用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6441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MUSJJ+MS-UIGothic"/>
                <a:cs typeface="OMUSJJ+MS-UIGothic"/>
              </a:rPr>
              <a:t>脱落酸具有抑制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OMUSJJ+MS-UIGothic"/>
                <a:cs typeface="OMUSJJ+MS-UIGothic"/>
              </a:rPr>
              <a:t>胞分裂和伸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OMUSJJ+MS-UIGothic"/>
                <a:cs typeface="OMUSJJ+MS-UIGothic"/>
              </a:rPr>
              <a:t>的作用，参与植物的衰老和脱落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MUSJJ+MS-UIGothic"/>
                <a:cs typeface="OMUSJJ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EA8"/>
                </a:solidFill>
                <a:latin typeface="OMUSJJ+MS-UIGothic"/>
                <a:cs typeface="OMUSJ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OMUSJJ+MS-UIGothic"/>
                <a:cs typeface="OMUSJJ+MS-UIGothic"/>
              </a:rPr>
              <a:t>脱落酸在植物体内合成，主要分布在将要脱落和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5F54"/>
                </a:solidFill>
                <a:latin typeface="OMUSJJ+MS-UIGothic"/>
                <a:cs typeface="OMUSJJ+MS-UIGothic"/>
              </a:rPr>
              <a:t>入休眠的部位。它能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5F54"/>
                </a:solidFill>
                <a:latin typeface="OMUSJJ+MS-UIGothic"/>
                <a:cs typeface="OMUSJJ+MS-UIGothic"/>
              </a:rPr>
              <a:t>抑制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5F54"/>
                </a:solidFill>
                <a:latin typeface="OMUSJJ+MS-UIGothic"/>
                <a:cs typeface="OMUSJJ+MS-UIGothic"/>
              </a:rPr>
              <a:t>胞分裂和伸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5F54"/>
                </a:solidFill>
                <a:latin typeface="OMUSJJ+MS-UIGothic"/>
                <a:cs typeface="OMUSJJ+MS-UIGothic"/>
              </a:rPr>
              <a:t>，促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5F54"/>
                </a:solidFill>
                <a:latin typeface="OMUSJJ+MS-UIGothic"/>
                <a:cs typeface="OMUSJJ+MS-UIGothic"/>
              </a:rPr>
              <a:t>叶和果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5F54"/>
                </a:solidFill>
                <a:latin typeface="OMUSJJ+MS-UIGothic"/>
                <a:cs typeface="OMUSJJ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OMUSJJ+MS-UIGothic"/>
                <a:cs typeface="OMUSJJ+MS-UIGothic"/>
              </a:rPr>
              <a:t>衰老与脱落，同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时还</a:t>
            </a:r>
            <a:r>
              <a:rPr sz="1500">
                <a:solidFill>
                  <a:srgbClr val="005F54"/>
                </a:solidFill>
                <a:latin typeface="OMUSJJ+MS-UIGothic"/>
                <a:cs typeface="OMUSJJ+MS-UIGothic"/>
              </a:rPr>
              <a:t>参与植物的休眠和适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5F54"/>
                </a:solidFill>
                <a:latin typeface="OMUSJJ+MS-UIGothic"/>
                <a:cs typeface="OMUSJJ+MS-UIGothic"/>
              </a:rPr>
              <a:t>逆境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005F54"/>
                </a:solidFill>
                <a:latin typeface="OMUSJJ+MS-UIGothic"/>
                <a:cs typeface="OMUSJJ+MS-UIGothic"/>
              </a:rPr>
              <a:t>迫的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05F54"/>
                </a:solidFill>
                <a:latin typeface="OMUSJJ+MS-UIGothic"/>
                <a:cs typeface="OMUSJ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乙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烯</a:t>
            </a: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发现</a:t>
            </a: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和生理作用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EA8"/>
                </a:solidFill>
                <a:latin typeface="OMUSJJ+MS-UIGothic"/>
                <a:cs typeface="OMUSJJ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GHOFSH+MBOFAE+MicrosoftYaHei-Bold"/>
                <a:cs typeface="GHOFSH+MBOFA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OMUSJJ+MS-UIGothic"/>
                <a:cs typeface="OMUSJJ+MS-UIGothic"/>
              </a:rPr>
              <a:t>植物激素的合成与运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生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素的合成与运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OMUSJJ+MS-UIGothic"/>
                <a:cs typeface="OMUSJJ+MS-UIGothic"/>
              </a:rPr>
              <a:t>生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长</a:t>
            </a:r>
            <a:r>
              <a:rPr sz="1550" spc="25">
                <a:solidFill>
                  <a:srgbClr val="00BEA8"/>
                </a:solidFill>
                <a:latin typeface="OMUSJJ+MS-UIGothic"/>
                <a:cs typeface="OMUSJJ+MS-UIGothic"/>
              </a:rPr>
              <a:t>素的合成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MUSJJ+MS-UIGothic"/>
                <a:cs typeface="OMUSJJ+MS-UIGothic"/>
              </a:rPr>
              <a:t>生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50" spc="25">
                <a:solidFill>
                  <a:srgbClr val="FFFFFF"/>
                </a:solidFill>
                <a:latin typeface="OMUSJJ+MS-UIGothic"/>
                <a:cs typeface="OMUSJJ+MS-UIGothic"/>
              </a:rPr>
              <a:t>素的运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素在植物体内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行极性运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，即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只能从植物形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学的上端运向下端，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而不能倒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转过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来运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。极性运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是一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胞的主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赤霉素的合成与运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OMUSJJ+MS-UIGothic"/>
                <a:cs typeface="OMUSJJ+MS-UIGothic"/>
              </a:rPr>
              <a:t>赤霉素的合成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OMUSJJ+MS-UIGothic"/>
                <a:cs typeface="OMUSJJ+MS-UIGothic"/>
              </a:rPr>
              <a:t>赤霉素的运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胞分裂素的合成与运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00BEA8"/>
                </a:solidFill>
                <a:latin typeface="OMUSJJ+MS-UIGothic"/>
                <a:cs typeface="OMUSJJ+MS-UIGothic"/>
              </a:rPr>
              <a:t>胞分裂素的合成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00BEA8"/>
                </a:solidFill>
                <a:latin typeface="OMUSJJ+MS-UIGothic"/>
                <a:cs typeface="OMUSJJ+MS-UIGothic"/>
              </a:rPr>
              <a:t>胞分裂素的运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MUSJJ+MS-UIGothic"/>
                <a:cs typeface="OMUSJJ+MS-UIGothic"/>
              </a:rPr>
              <a:t>脱落酸的合成与运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914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MUSJJ+MS-UIGothic"/>
                <a:cs typeface="OMUSJJ+MS-UIGothic"/>
              </a:rPr>
              <a:t>脱落酸的合成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12300" y="232489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OMUSJJ+MS-UIGothic"/>
                <a:cs typeface="OMUSJJ+MS-UIGothic"/>
              </a:rPr>
              <a:t>脱落酸的运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61371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脱落酸在植物体内的各部位均可合成，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但以根冠和萎蔫的叶片中合成的量最大。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合成原料是色氨酸，需在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的作用下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MUSJJ+MS-UIGothic"/>
                <a:cs typeface="OMUSJJ+MS-UIGothic"/>
              </a:rPr>
              <a:t>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F54"/>
                </a:solidFill>
                <a:latin typeface="OMUSJJ+MS-UIGothic"/>
                <a:cs typeface="OMUSJJ+MS-UIGothic"/>
              </a:rPr>
              <a:t>脱落酸在植物体内可以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5F54"/>
                </a:solidFill>
                <a:latin typeface="OMUSJJ+MS-UIGothic"/>
                <a:cs typeface="OMUSJJ+MS-UIGothic"/>
              </a:rPr>
              <a:t>行极性运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5F54"/>
                </a:solidFill>
                <a:latin typeface="OMUSJJ+MS-UIGothic"/>
                <a:cs typeface="OMUSJJ+MS-UIGothic"/>
              </a:rPr>
              <a:t>，也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F54"/>
                </a:solidFill>
                <a:latin typeface="OMUSJJ+MS-UIGothic"/>
                <a:cs typeface="OMUSJJ+MS-UIGothic"/>
              </a:rPr>
              <a:t>可以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5F54"/>
                </a:solidFill>
                <a:latin typeface="OMUSJJ+MS-UIGothic"/>
                <a:cs typeface="OMUSJJ+MS-UIGothic"/>
              </a:rPr>
              <a:t>行非极性运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5F54"/>
                </a:solidFill>
                <a:latin typeface="OMUSJJ+MS-UIGothic"/>
                <a:cs typeface="OMUSJJ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GHOFSH+MBOFAE+MicrosoftYaHei-Bold"/>
                <a:cs typeface="GHOFSH+MBOFAE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https://d.book118.com/147104005113006052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HGGBFI+OGEGJJ+ArialMT</vt:lpstr>
      <vt:lpstr>Times New Roman</vt:lpstr>
      <vt:lpstr>OMUSJJ+MS-UIGothic</vt:lpstr>
      <vt:lpstr>SimSun</vt:lpstr>
      <vt:lpstr>GHOFSH+MBOFAE+MicrosoftYaHei-Bold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2024-09-26T03:02:42.485</cp:lastPrinted>
  <dcterms:created xsi:type="dcterms:W3CDTF">2024-09-25T19:02:42Z</dcterms:created>
  <dcterms:modified xsi:type="dcterms:W3CDTF">2024-09-25T19:02:43Z</dcterms:modified>
</cp:coreProperties>
</file>