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621A6E-6118-49F3-880A-BB6CD1034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2D7FC-7678-4DA9-9BC1-4898AAB25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6EE517-4AB2-45D1-A93A-30452C03D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B1778B-8567-40F5-B717-694B4FA09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E5AF29-53BB-4440-88CE-5B6CEEDF2A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3A0658-6A05-4A0B-8E78-184AF25DDD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8B060-1892-4070-AFF4-5A3E7F1A22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6DBF08-0009-4FD8-A750-92B08BC05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DE49E-67F4-4883-BDD7-E7F8FD7DF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67BC9B-8E28-44C7-B76A-2988650C8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D2F525-9FCB-4CDE-9B2C-850274616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0414002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自媒体行业趋势解读与思考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自媒体行业的未来展望与思考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自媒体行业概述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自媒体是指个人或小团队通过互联网平台发布和分享内容的一种形式，具有个性化、自主性和互动性的特点。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自媒体内容形式多样，包括文字、图片、视频、音频等，能够快速传播信息，与受众互动性强，且制作门槛相对较低。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自媒体概念起源于2000年代初期，随着博客等个人网站的兴起而出现。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450" r="114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随着社交媒体平台的崛起，自媒体逐渐成为主流传播方式，吸引了大量用户和广告商。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未来，随着5G、AI等技术的普及，自媒体将更加智能化、垂直化和专业化。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自媒体可分为个人博客、微博、微信公众号、短视频平台等类型。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知乎、简书、今日头条、抖音、快手等是自媒体人常用的平台。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自媒体行业趋势分析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604" b="156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内容创作趋势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内容垂直化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随着用户需求的多样化，自媒体内容创作正朝着垂直化方向发展，各类细分领域的内容创作逐渐兴起。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短视频热度持续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短视频成为自媒体内容创作的重要形式，用户对短视频的需求持续增长，推动了短视频自媒体的快速发展。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知识分享类内容受欢迎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随着知识经济的发展，知识分享类自媒体内容受到用户欢迎，提供了有价值的信息和知识。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社交属性增强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用户在自媒体平台上的社交行为越来越频繁，关注、点赞、评论等互动形式成为用户与自媒体作者之间的重要纽带。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用户信息获取习惯改变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随着移动互联网的发展，用户的信息获取习惯逐渐从传统媒体转向自媒体平台，为自媒体行业提供了更大的发展空间。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用户付费意愿提高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随着用户对优质内容的渴求，越来越多的用户愿意为自媒体内容付费，为自媒体行业带来了新的商业模式。</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区块链技术为自媒体版权保护提供新思路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区块链技术为自媒体版权保护提供了新的解决方案，通过去中心化的版权管理，保护自媒体作者的权益。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人工智能技术在自媒体行业的应用逐渐普及，例如智能推荐算法、智能编辑等，提高了自媒体内容的质量和效率。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5G技术推动视频自媒体发展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随着5G技术的普及，视频传输速度大幅提升，推动了视频自媒体的发展，为用户提供了更加流畅的观看体验。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技术创新驱动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123" r="2612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除了传统的广告模式外，自媒体行业出现了多种盈利模式，如付费内容、知识付费、电商等。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多元化盈利模式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自媒体行业与其他行业的跨界合作逐渐增多，例如与品牌合作推广、与线下活动结合等，为自媒体带来了更多商业机会。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跨界合作成为新常态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随着自媒体行业的不断发展，平台间的竞争格局也在发生变化，一些优质自媒体作者和内容逐渐成为各平台的争夺对象。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自媒体平台竞争格局变化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商业模式创新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https://d.book118.com/147104140026006051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2024-09-24T01:54:21.101</cp:lastPrinted>
  <dcterms:created xsi:type="dcterms:W3CDTF">2024-09-23T17:54:21Z</dcterms:created>
  <dcterms:modified xsi:type="dcterms:W3CDTF">2024-09-23T17:54:23Z</dcterms:modified>
</cp:coreProperties>
</file>