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82C6A-34D7-4E4F-909F-91DA7CC04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D5947-86B2-43AF-9135-E728A7509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0D402-73B3-46B4-AAE9-79040AAAA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FA30A-C944-4F14-874F-F5DB11641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0BF62-E423-441E-A6C9-47107428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22E3B0-871A-4BD4-B773-7E382231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A4520-3A3D-478D-9435-129C0E6D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52D86-C0A4-46CB-83C4-047D14FE4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F2F0E-C9A4-4D82-916C-703F71804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3C1EBE-6E15-4F17-B7D3-39FB867F3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1DCC4-FE5D-4750-985C-5D43ADA10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5035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颅脑损伤患者的康复护理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颅脑损伤患者的健康教育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颅脑损伤是指外界暴力对头部造成的伤害，常常伴随脑组织、神经和血管的损伤。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颅脑损伤可以根据伤情轻重分为轻度、中度、重度和特重度四个等级，不同等级的颅脑损伤治疗和护理方法不同。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颅脑损伤的常见原因包括交通事故、跌落、撞击等意外事故，以及暴力、战争等人为因素。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颅脑损伤后，脑组织受到压迫或损伤，导致颅内压升高、脑组织水肿、出血等症状，严重时可引起休克、昏迷甚至死亡。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颅脑损伤患者可能出现头痛、恶心、呕吐、意识障碍、抽搐等症状，严重者可能出现瞳孔散大、呼吸困难等危重症状。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颅脑损伤患者可能出现脑膜刺激征、偏瘫、失语、病理反射等症状，部分患者可能出现脑疝等严重并发症。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69" r="145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颅脑损伤的急救护理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056" b="280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现场急救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及时清理呼吸道异物，确保呼吸顺畅，必要时进行人工呼吸或气管插管。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控制出血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对伤口进行止血，避免出血过多导致休克。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维持生命体征稳定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监测患者生命体征，如血压、心率、呼吸等，确保基本生理功能正常。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避免剧烈震动和颠簸，保持患者头部稳定，避免加重损伤。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平稳搬运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在转运过程中持续监测患者生命体征，及时发现并处理异常情况。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详细记录患者转运过程中的病情变化和急救措施，为后续治疗提供依据。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转运护理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进行全面的颅脑影像学检查，明确损伤部位和程度。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708" r="12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根据患者具体情况，给予适当的药物治疗，如止血药、止痛药、镇静药等。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对患者进行严密观察，及时发现并处理并发症，如颅内压升高、脑疝等。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严密观察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院内急救护理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颅脑损伤的并发症护理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00" r="19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密切监测、及时处理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内压增高是颅脑损伤常见的并发症，需要密切监测患者的生命体征，观察是否有头痛、呕吐、意识障碍等症状，一旦发现异常应及时采取降低颅内压的措施，如抬高床头、保持呼吸道通畅、遵医嘱使用脱水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颅内压增高护理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预防感染、保持清洁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脑脊液漏是颅脑损伤常见的并发症，需要保持患者头部清洁，及时擦干流出的脑脊液，避免感染。同时，应告知患者避免用力擤鼻涕、咳嗽等增加颅内压的动作，以减少脑脊液漏出。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脑脊液漏护理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https://d.book118.com/147105035014006032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2024-09-04T16:42:50.673</cp:lastPrinted>
  <dcterms:created xsi:type="dcterms:W3CDTF">2024-09-04T08:42:50Z</dcterms:created>
  <dcterms:modified xsi:type="dcterms:W3CDTF">2024-09-04T08:42:52Z</dcterms:modified>
</cp:coreProperties>
</file>