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72A90-4B2F-4220-816B-87EF824E9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675CB-D62C-401B-92E6-429325DC3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A76A2-1B38-47EE-AD55-0EC75255C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AF9DD-191B-4B44-91FB-02EDB8B7B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52FA4-373A-4112-B8D2-5436807BB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E5B144-B48C-4778-80DF-F5314EEBA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D05E8-E18E-4191-80B9-9524078DE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F1D35-0077-462C-A706-CBE29751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A02A6-198E-4710-8FFE-9BBA99141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C5BA2-5731-4CF1-94FC-29EF50549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BE972-4DA9-4BDF-8907-746DBDB16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051231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小区网络安全系统集成方案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小区网络安全系统需求分析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小区网络安全系统设计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小区网络安全系统实现技术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小区网络安全系统集成方案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小区网络安全系统部署与维护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随着信息技术的不断发展，小区智能化已成为现代社会的重要特征。然而，小区网络安全问题也日益突出，如网络攻击、数据泄露等风险。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为了保障小区居民的生活安全和隐私，需要建立一个高效、可靠的小区网络安全系统集成方案。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确保小区网络系统的安全稳定运行，防止网络攻击和数据泄露等事件的发生。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提高小区网络系统的整体防御能力，减少安全风险和损失。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为小区居民提供更加安全、可靠的网络服务，保障其生活和工作的正常进行。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小区网络安全系统需求分析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保障数据安全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确保小区内的住户数据、物业数据、监控数据等敏感信息不被非法获取、篡改或泄露。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防止网络攻击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抵御来自外部的黑客攻击和病毒入侵，保证小区网络系统的稳定运行。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统一安全策略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制定和实施统一的安全管理策略，确保小区网络安全管理的规范性和高效性。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用户身份认证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对小区内的住户进行身份认证，确保只有合法用户可以访问网络资源。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网络访问控制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根据住户的角色和权限，控制其对网络资源的访问权限。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用户服务体验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提供高效、便捷的网络服务，满足住户对网络速度、稳定性和安全性的需求。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系统可靠性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确保小区网络安全系统的稳定运行，避免因单点故障导致整个系统瘫痪。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系统可扩展性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随着小区住户数量的增加和业务需求的变化，系统能够方便地进行扩展和升级。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系统兼容性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与小区内的其他信息系统（如物业管理系统、监控系统等）具备良好的兼容性，实现信息共享和数据交互。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小区网络安全系统设计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https://d.book118.com/147105123126006025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2024-08-30T09:13:40.749</cp:lastPrinted>
  <dcterms:created xsi:type="dcterms:W3CDTF">2024-08-30T01:13:40Z</dcterms:created>
  <dcterms:modified xsi:type="dcterms:W3CDTF">2024-08-30T01:13:42Z</dcterms:modified>
</cp:coreProperties>
</file>