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A0F0-4492-4452-AE29-E28F27EF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B48B7-6F04-43AA-9054-707854845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CCC45-22C3-4877-AB35-9E793755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5EAAA-D55E-454B-B035-F7B991725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02C59-58CA-48C7-81C5-8E583A3E6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C38B3-8B14-4D85-A5EA-BC0C2EF37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255E5-99DF-49F7-B45B-3C3E0EED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48F8A-8FF6-410F-A72F-BD34A662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727A3-876F-481A-BBA9-67ED6A72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709C9-AC78-42B2-B49D-8D3BC638A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CEE6-32A5-4643-BF32-8150A39D8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5153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电子支付系统建设方案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接口开发与第三方服务集成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98" b="199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79" b="183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随着互联网和移动设备的普及，电子支付市场规模不断扩大，用户数量和交易金额均呈现快速增长趋势。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支付方式多样化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电子支付方式日益多样化，包括网上银行、移动支付、第三方支付等多种方式，为用户提供更加便捷的支付体验。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安全性不断提高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随着技术的不断进步，电子支付系统的安全性得到了显著提高，保障了用户资金的安全和交易的可靠性。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通过提供便捷、安全的电子支付服务，增强企业的市场竞争力，扩大市场份额。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建设高效、安全的电子支付系统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通过采用先进的技术和管理手段，建设高效、安全的电子支付系统，提高支付效率和用户满意度。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推动电子支付市场发展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通过项目的实施，推动电子支付市场的发展，促进电子商务和互联网金融的繁荣。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提高支付效率和用户满意度，降低交易成本。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为企业提供全面的电子支付解决方案，提升企业竞争力。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项目范围：包括电子支付系统的规划、设计、开发、测试、上线等全过程。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完成电子支付系统的建设，实现多种支付方式的集成。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保障用户资金的安全和交易的可靠性。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采用分布式架构设计，实现高可用性、高并发处理能力和水平扩展性。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将系统划分为多个独立的功能模块，降低系统复杂性，提高可维护性和可重用性。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采用前后端分离的开发模式，提高系统响应速度和用户体验。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选用Spring Cloud等微服务框架，实现服务注册与发现、负载均衡、熔断与降级等功能，提高系统稳定性和可扩展性。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选用MySQL Cluster等分布式数据库，支持大数据量存储和高效查询，保证系统性能和可靠性。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采用Redis等内存数据库作为缓存，减轻数据库压力，提高系统响应速度。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缓存技术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使用Kafka等消息队列技术，实现异步通信和解耦，提高系统吞吐量和稳定性。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消息队列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98" r="235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系统安全性、稳定性保障措施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对敏感数据进行加密存储和传输，保证数据安全性。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实现严格的访问控制机制，防止未经授权的访问和操作。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建立完善的监控和报警机制，及时发现并处理系统异常和故障。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设计容灾备份方案，确保系统数据安全和业务连续性。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监控与报警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容灾备份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用户注册登录模块功能描述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允许新用户通过填写必要信息（如姓名、邮箱、密码等）进行注册，同时支持第三方账号（如微信、QQ等）快捷注册。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用户登录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提供用户名/邮箱/手机号+密码的登录方式，同时支持第三方账号（如微信、QQ等）快捷登录。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找回密码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允许用户通过注册邮箱或手机号找回密码，保障用户账户安全。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用户注册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支持多种支付方式，如余额支付、银行卡支付、信用卡支付等，用户可根据需求选择合适的支付方式。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提供完整的交易记录查询功能，用户可查看自己的交易历史，包括交易时间、交易金额、交易状态等信息。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交易记录查询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07" r="1950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采用先进的加密技术和安全措施，确保用户交易过程中的资金安全和信息安全。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交易安全保障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交易处理模块功能描述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数据可视化展示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通过图表、仪表盘等可视化手段展示数据分析结果，使得数据更加直观易懂，方便运营人员快速了解业务状况。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风险监测与预警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建立风险监测机制，对异常交易行为进行实时监测和预警，保障系统安全稳定运行。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对系统内的交易数据进行实时统计和分析，包括交易笔数、交易金额、用户活跃度等指标，为运营决策提供数据支持。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数据分析与可视化模块功能描述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接口开发与第三方服务集成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https://d.book118.com/147105153060006030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2024-09-02T00:27:15.415</cp:lastPrinted>
  <dcterms:created xsi:type="dcterms:W3CDTF">2024-09-01T16:27:15Z</dcterms:created>
  <dcterms:modified xsi:type="dcterms:W3CDTF">2024-09-01T16:27:17Z</dcterms:modified>
</cp:coreProperties>
</file>