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80F2DD-632C-4C33-BA4B-34C53EFBF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360A96-8D54-4C64-8949-28D9B6E2E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890D9A-343B-44D2-A4E1-C40C2ECAFE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4A0EBF-B451-440B-9C9D-52CCCCB33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286BD6E-C263-49CB-86BF-FEBEF641D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85BD83-E3F9-44AD-B1CC-A0FBB9469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1C81C5-57DA-482C-8CCA-8D84A6089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B45374-35F8-4C77-A909-BEABF1D85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9E06E5-4C00-4A2B-BFDA-46EA375F3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2DEA6-BA72-47FD-8687-2E0230DD9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AA5380-C5E5-4C6E-95B0-28D9BD87E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7110102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中医药治疗心血管疾病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中医药治疗心血管疾病的理论基础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中医药治疗心血管疾病的常用药物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中医药治疗心血管疾病的临床应用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中医药治疗心血管疾病的疗效评估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中医药治疗心血管疾病的未来展望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中医药治疗心血管疾病的理论基础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89" r="3258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中医对心血管疾病的认知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中医认为心血管疾病多由情志内伤、饮食不节、劳累过度等因素导致，需从整体观念出发，综合调理。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心血管疾病属于中医“心悸”、“心痛”、“胸痹”等范畴，与气血失调、脏腑功能紊乱等有关。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中药的药理作用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中药具有多靶点、多途径的作用特点，能够综合调节机体内环境，改善心血管功能。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中药能够抗炎、抗氧化、调节血脂、抗血小板聚集等，有助于延缓心血管疾病的进展。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75" b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中医治疗心血管疾病具有个体化、整体调节的优势，能够根据患者的具体情况制定治疗方案。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中医治疗心血管疾病注重改善患者的生活质量，减轻症状，提高生存率。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中医治疗心血管疾病的优势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中医药治疗心血管疾病的常用药物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丹参类药物是中医药治疗心血管疾病的常用药物之一，具有活血化瘀、通经止痛的功效。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丹参类药物主要成分为丹参酮，具有抗血小板聚集、扩张血管、降低血黏度等作用，可以有效改善心肌缺血、缓解心绞痛等症状。常见的丹参类药物包括丹参片、复方丹参滴丸等。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16" r="2501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丹参类药物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当归类药物具有补血养血、调经止痛的功效，常用于治疗心血管疾病。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当归类药物能够扩张血管、降低血压、增加冠状动脉血流量，同时还能抗血小板聚集、降低血脂等，对于心血管疾病的治疗具有很好的效果。常见的当归类药物包括当归丸、四物汤等。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当归类药物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红花类药物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红花类药物具有活血化瘀、通经止痛的功效，常用于治疗心血管疾病。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红花类药物能够扩张血管、抗血小板聚集、降低血脂等，可以有效改善心肌缺血、缓解心绞痛等症状。常见的红花类药物包括红花油、红花注射液等。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除了上述药物外，中医药治疗心血管疾病还有其他常用药物，如三七、人参、黄芪等。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药物具有各自的独特药理作用，如三七能够活血化瘀、消肿止痛；人参能够大补元气、强心固脱；黄芪能够补气升阳、利水消肿等。在临床上，医生会根据患者的具体病情和体质情况，选择合适的药物进行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其他常用药物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https://d.book118.com/147110102036006041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2024-09-13T23:18:33.992</cp:lastPrinted>
  <dcterms:created xsi:type="dcterms:W3CDTF">2024-09-13T15:18:34Z</dcterms:created>
  <dcterms:modified xsi:type="dcterms:W3CDTF">2024-09-13T15:18:36Z</dcterms:modified>
</cp:coreProperties>
</file>