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23CFB-5F09-4643-B388-E8AD0911F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F830E-CA05-4261-A42B-A163F913B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53028-CF5B-4286-83BA-260B353A8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9193B-BAE2-4096-A49E-8A0088C91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36C4F0-71FB-457A-B1EF-DDFC53EC0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ED7B63-A22C-4F8B-8871-D3183823F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C99547-D908-4217-BD30-1844E4F83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0B077-19CC-48B5-BDAC-E28E30087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4933E7-DDD4-46FB-B12A-4124E414D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0D211-3C9A-45E7-B939-633101EF9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6D341-0275-453C-996C-ED0A95B6E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10151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企业社会责任与品牌建设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企业社会责任的定义与内涵
 企业社会责任与品牌建设的关系
 企业社会责任对品牌建设的影响
 品牌建设对企业社会责任的推动
 企业社会责任在品牌建设中的实践
 企业社会责任与品牌价值的提升
 企业社会责任与消费者信任的关系
 企业社会责任与品牌形象的塑造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企业社会责任的定义与内涵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企业社会责任与品牌建设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企业社会责任的定义与内涵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企业社会责任是指企业在追求经济效益的同时，还应承担对社会和环境的责任。</a:t>
            </a:r>
          </a:p>
          <a:p>
            <a:r>
              <a:t>2. 这种责任不仅包括遵守法律法规，还包括保护员工权益，维护公平竞争，以及推动可持续发展等方面。</a:t>
            </a:r>
          </a:p>
          <a:p>
            <a:r>
              <a:t>3. 企业社会责任的理念源自于西方，近年来在中国也得到了越来越多的关注和实践。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企业社会责任的内涵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企业社会责任是一个广泛的概念，包括经济责任、法律责任、道德责任和慈善责任等多个方面。</a:t>
            </a:r>
          </a:p>
          <a:p>
            <a:r>
              <a:t>2. 其中，经济责任是企业的首要责任，也是其他社会责任的基础；法律责任是指企业必须遵守国家和地方的法律法规；道德责任是指企业应当遵守社会公认的道德规范；慈善责任则是指企业应该积极参与公益事业，为社会做出贡献。</a:t>
            </a:r>
          </a:p>
          <a:p>
            <a:r>
              <a:t>3. 企业社会责任的核心是实现企业与社会的和谐共生，促进经济社会的持续健康发展。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企业社会责任的定义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企业社会责任的定义与内涵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实施企业社会责任可以提高企业的社会形象和声誉，增强消费者的信任度，从而提升市场份额和盈利能力。</a:t>
            </a:r>
          </a:p>
          <a:p>
            <a:r>
              <a:t>2. 同时，企业社会责任也有助于吸引和留住优秀人才，提升员工的工作满意度和忠诚度，从而提高企业的核心竞争力。</a:t>
            </a:r>
          </a:p>
          <a:p>
            <a:r>
              <a:t>3. 此外，实施企业社会责任还可以帮助企业规避法律风险和社会舆论风险，保障企业的长期稳定发展。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企业社会责任对消费者的影响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消费者越来越重视企业的社会责任表现，他们更愿意购买那些尊重人权、环保和社区发展的产品和服务。</a:t>
            </a:r>
          </a:p>
          <a:p>
            <a:r>
              <a:t>2. 通过实施企业社会责任，企业可以建立良好的品牌形象，增加消费者的认同感和归属感，从而提高销售业绩。</a:t>
            </a:r>
          </a:p>
          <a:p>
            <a:r>
              <a:t>3. 另外，企业社会责任还有助于提升消费者的满意度和忠诚度，减少投诉和退货率，降低营销成本。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企业社会责任对企业的影响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企业社会责任的定义与内涵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随着全球化的深入发展，企业社会责任已经成为全球商业伦理的重要组成部分。</a:t>
            </a:r>
          </a:p>
          <a:p>
            <a:r>
              <a:t>2. 许多国际组织和政府都积极推动企业社会责任的发展，制定了一系列的相关政策和法规。</a:t>
            </a:r>
          </a:p>
          <a:p>
            <a:r>
              <a:t>3. 随着科技的进步和社会的变迁，企业社会责任也在不断演变和发展，新的挑战和机遇也随之而来。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企业如何有效履行社会责任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企业应明确自身的企业社会责任理念和目标，并将其融入到企业战略和运营之中。</a:t>
            </a:r>
          </a:p>
          <a:p>
            <a:r>
              <a:t>2.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企业社会责任在全球范围内的发展趋势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企业社会责任与品牌建设的关系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企业社会责任与品牌建设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企业社会责任与品牌建设的关系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企业社会责任与品牌建设的关系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企业社会责任是品牌建设的重要组成部分，是企业对社会、环境、员工等各方面的责任和义务。</a:t>
            </a:r>
          </a:p>
          <a:p>
            <a:r>
              <a:t>2. 企业社会责任的履行可以提升品牌形象，增强消费者的信任度和忠诚度，从而提高企业的市场竞争力。</a:t>
            </a:r>
          </a:p>
          <a:p>
            <a:r>
              <a:t>3. 企业社会责任的履行也可以提升企业的社会影响力，有助于企业获得更多的政策支持和社会资源。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企业社会责任与品牌建设的相互影响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企业社会责任的履行可以提升品牌形象，从而提高企业的市场竞争力。</a:t>
            </a:r>
          </a:p>
          <a:p>
            <a:r>
              <a:t>2. 品牌建设的成功也可以推动企业更好地履行社会责任，因为成功的品牌通常会受到社会的广泛关注和赞誉，这会促使企业更加重视社会责任的履行。</a:t>
            </a:r>
          </a:p>
          <a:p>
            <a:r>
              <a:t>3. 企业社会责任和品牌建设是相互促进、相互影响的，只有两者同时得到重视和提升，企业才能实现可持续发展。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企业社会责任与品牌建设的关系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企业应该明确自身的社会责任，制定相应的社会责任策略，并将其融入到品牌建设中。</a:t>
            </a:r>
          </a:p>
          <a:p>
            <a:r>
              <a:t>2. 企业应该通过各种方式，如公益广告、社会责任报告等，向消费者展示其履行社会责任的情况，提升品牌形象。</a:t>
            </a:r>
          </a:p>
          <a:p>
            <a:r>
              <a:t>3. 企业应该通过持续的创新和改进，提升产品的质量和性能，满足消费者的需求，从而提升品牌形象。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企业社会责任与品牌建设的挑战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企业社会责任的履行需要投入大量的资源和精力，可能会对企业的经济效益产生一定的影响。</a:t>
            </a:r>
          </a:p>
          <a:p>
            <a:r>
              <a:t>2. 企业社会责任的履行可能会受到社会环境和政策法规的影响，需要企业有较强的适应性和应变能力。</a:t>
            </a:r>
          </a:p>
          <a:p>
            <a:r>
              <a:t>3. 企业社会责任的履行需要企业有较高的道德水平和良好的企业文化，这对企业的管理和发展提出了较高的要求。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企业社会责任与品牌建设的策略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企业社会责任与品牌建设的关系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企业社会责任与品牌建设的未来趋势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随着社会对企业的社会责任要求越来越高，企业社会责任将成为品牌建设的重要内容。</a:t>
            </a:r>
          </a:p>
          <a:p>
            <a:r>
              <a:t>2. 企业将更加重视社会责任的履行，通过各种方式提升品牌形象，提高市场竞争力。</a:t>
            </a:r>
          </a:p>
          <a:p>
            <a:r>
              <a:t>3. 企业社会责任和品牌建设的融合将更加深入，企业将通过履行社会责任来提升品牌形象，通过品牌形象来推动社会责任的履行。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企业社会责任对品牌建设的影响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企业社会责任与品牌建设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企业社会责任对品牌建设的影响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企业社会责任对企业品牌价值的影响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提升企业形象：企业积极履行社会责任，有助于提升公众对其品牌形象的认知度和好感度。</a:t>
            </a:r>
          </a:p>
          <a:p>
            <a:r>
              <a:t>2. 增强市场竞争力：通过承担社会责任，企业可以建立起自身独特的竞争优势，从而在激烈的市场竞争中脱颖而出。</a:t>
            </a:r>
          </a:p>
          <a:p>
            <a:r>
              <a:t>3. 长期发展保障：社会责任不仅可以帮助企业树立良好的社会形象，也有助于企业的长期发展。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企业社会责任对消费者行为的影响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影响消费者购买决策：企业社会责任表现优秀的品牌更容易得到消费者的信任和支持，从而影响其购买决策。</a:t>
            </a:r>
          </a:p>
          <a:p>
            <a:r>
              <a:t>2. 强化消费者忠诚度：企业通过积极参与公益活动，可以增强消费者的认同感和归属感，从而提高消费者忠诚度。</a:t>
            </a:r>
          </a:p>
          <a:p>
            <a:r>
              <a:t>3. 推动消费者环保意识：企业可以通过实施可持续发展战略，推动消费者关注环保问题，引导他们采取更环保的生活方式。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企业社会责任对品牌建设的影响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企业社会责任与企业创新的关系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创新驱动社会责任：企业可以通过技术创新，提高生产效率，减少环境污染，从而实现社会责任。</a:t>
            </a:r>
          </a:p>
          <a:p>
            <a:r>
              <a:t>2. 社会责任促进创新：企业承担社会责任的过程中，需要不断寻求新的解决方案，这有利于激发企业的创新能力。</a:t>
            </a:r>
          </a:p>
          <a:p>
            <a:r>
              <a:t>3. 创新与社会责任相互促进：企业社会责任和创新能力是相辅相成的，二者共同推动企业持续发展。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企业社会责任与企业文化的关系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社会责任是企业文化的重要组成部分：企业文化包括了企业的价值观、信念和行为准则，而这些都体现了企业的社会责任。</a:t>
            </a:r>
          </a:p>
          <a:p>
            <a:r>
              <a:t>2. 企业文化引领企业社会责任：企业文化为企业社会责任提供了方向和指导，帮助企业确定自身的社会责任目标。</a:t>
            </a:r>
          </a:p>
          <a:p>
            <a:r>
              <a:t>3. 社会责任塑造企业文化：企业通过积极履行社会责任，可以培养出一种具有社会责任感的企业文化。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企业社会责任对品牌建设的影响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政府政策对企业社会责任有直接影响：政府制定的相关政策，如环保法规、劳动法等，都会影响到企业的社会责任行为。</a:t>
            </a:r>
          </a:p>
          <a:p>
            <a:r>
              <a:t>2. 企业响应政府政策以履行社会责任：企业需要积极响应政府的政策导向，以便更好地履行社会责任。</a:t>
            </a:r>
          </a:p>
          <a:p>
            <a:r>
              <a:t>3. 政府监管企业社会责任行为：政府需要加强对企业的监管，确保其能够有效履行社会责任。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企业社会责任与全球价值链的关系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全球价值链中的社会责任问题：在全球化的背景下，企业在追求经济效益的同时，也需要关注全球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企业社会责任与政府政策的关系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品牌建设对企业社会责任的推动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企业社会责任与品牌建设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https://d.book118.com/147110151034006041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企业社会责任的定义与内涵</vt:lpstr>
      <vt:lpstr> 企业社会责任的定义与内涵</vt:lpstr>
      <vt:lpstr> 企业社会责任的定义与内涵</vt:lpstr>
      <vt:lpstr> 企业社会责任的定义与内涵</vt:lpstr>
      <vt:lpstr> 企业社会责任与品牌建设的关系</vt:lpstr>
      <vt:lpstr> 企业社会责任与品牌建设的关系</vt:lpstr>
      <vt:lpstr> 企业社会责任与品牌建设的关系</vt:lpstr>
      <vt:lpstr> 企业社会责任与品牌建设的关系</vt:lpstr>
      <vt:lpstr> 企业社会责任对品牌建设的影响</vt:lpstr>
      <vt:lpstr> 企业社会责任对品牌建设的影响</vt:lpstr>
      <vt:lpstr> 企业社会责任对品牌建设的影响</vt:lpstr>
      <vt:lpstr> 企业社会责任对品牌建设的影响</vt:lpstr>
      <vt:lpstr> 品牌建设对企业社会责任的推动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2024-09-13T22:23:04.328</cp:lastPrinted>
  <dcterms:created xsi:type="dcterms:W3CDTF">2024-09-13T14:23:04Z</dcterms:created>
  <dcterms:modified xsi:type="dcterms:W3CDTF">2024-09-13T14:23:06Z</dcterms:modified>
</cp:coreProperties>
</file>