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90E1563-3D55-4DB9-B768-8C632E4F211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7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9BA04-9973-4684-98F7-A94598CF5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1A89B-2453-4178-A59D-36BFC979C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C32A2-9FF0-47C8-965A-02109FA4E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755665-ED74-4051-BC30-7FB58B009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BD9251-D03F-4D35-89AF-2873746C9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481F09-2010-4C5D-B046-6A47100D7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E4DE5C-7469-4CEB-A404-D80022E2D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8FA8B2-A754-424F-B179-4F0498D64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20A87-ED84-4295-A9C2-DEE1E5D7E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519A82-5DCC-4995-9C1F-3DA9892E8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21791-73CD-414E-9429-E87E9F8D5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F7198B9-FD8C-4EBE-8717-948669562A4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EC89541-0BB1-4CC7-904E-02F36C218F8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png" /><Relationship Id="rId8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png" /><Relationship Id="rId8" Type="http://schemas.openxmlformats.org/officeDocument/2006/relationships/image" Target="../media/image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7111000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73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4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人员管理技巧与专业知识培训研讨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79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80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81" name="图片 6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82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" name="图片 99"/>
          <p:cNvPicPr/>
          <p:nvPr/>
        </p:nvPicPr>
        <p:blipFill>
          <a:blip r:embed="rId3"/>
          <a:srcRect l="19237" t="-13998" b="0"/>
          <a:stretch>
            <a:fillRect/>
          </a:stretch>
        </p:blipFill>
        <p:spPr>
          <a:xfrm>
            <a:off x="0" y="234000"/>
            <a:ext cx="866880" cy="198828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人员管理的重要性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人员招聘与选拔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员工培训与发展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绩效管理与激励机制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多元文化管理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参考资料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图片 100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1634400"/>
            <a:ext cx="439920" cy="1176120"/>
          </a:xfrm>
          <a:prstGeom prst="rect">
            <a:avLst/>
          </a:prstGeom>
          <a:ln w="0">
            <a:noFill/>
          </a:ln>
        </p:spPr>
      </p:pic>
      <p:pic>
        <p:nvPicPr>
          <p:cNvPr id="87" name="图片 9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88" name="图片 98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89" name="图片 101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  <p:grpSp>
        <p:nvGrpSpPr>
          <p:cNvPr id="90" name="组合 109"/>
          <p:cNvGrpSpPr/>
          <p:nvPr/>
        </p:nvGrpSpPr>
        <p:grpSpPr>
          <a:xfrm>
            <a:off x="0" y="6624000"/>
            <a:ext cx="12191760" cy="0"/>
            <a:chOff x="0" y="6624000"/>
            <a:chExt cx="12191760" cy="0"/>
          </a:xfrm>
        </p:grpSpPr>
        <p:cxnSp>
          <p:nvCxnSpPr>
            <p:cNvPr id="91" name="直接连接符 103"/>
            <p:cNvCxnSpPr/>
            <p:nvPr/>
          </p:nvCxnSpPr>
          <p:spPr>
            <a:xfrm>
              <a:off x="0" y="6624000"/>
              <a:ext cx="12192120" cy="360"/>
            </a:xfrm>
            <a:prstGeom prst="straightConnector1">
              <a:avLst/>
            </a:prstGeom>
            <a:ln w="38100">
              <a:solidFill>
                <a:srgbClr val="4874CB"/>
              </a:solidFill>
            </a:ln>
          </p:spPr>
        </p:cxnSp>
        <p:cxnSp>
          <p:nvCxnSpPr>
            <p:cNvPr id="92" name="直接连接符 106"/>
            <p:cNvCxnSpPr/>
            <p:nvPr/>
          </p:nvCxnSpPr>
          <p:spPr>
            <a:xfrm>
              <a:off x="9756000" y="6624000"/>
              <a:ext cx="2139480" cy="360"/>
            </a:xfrm>
            <a:prstGeom prst="straightConnector1">
              <a:avLst/>
            </a:prstGeom>
            <a:ln w="76200">
              <a:solidFill>
                <a:srgbClr val="4874CB"/>
              </a:solidFill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3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94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95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96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97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98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9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人员管理的重要性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2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03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4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人员管理概述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吸引合适的人才加入团队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招聘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提升员工技能和知识水平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激发员工积极性和创造力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人员管理的目的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人员管理的目的是提高员工绩效，提升员工满意度以及帮助实现组织的整体目标。通过有效的人员管理，可以吸引并留住优秀人才，提高团队的整体绩效表现。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1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119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20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21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22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23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4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25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6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管理层与员工之间的沟通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有效沟通技巧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建立信任关系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开放式沟通渠道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多元化和全球化环境下的管理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跨文化沟通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多元团队合作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全球市场竞争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人员管理的挑战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不同员工需求的平衡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个人提升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家庭关怀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工作满足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0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41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42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人员管理的成功因素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塑造团队愿景，激发员工潜力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领导力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奖励激励，提高员工积极性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激励机制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协作互助，共同实现目标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有效沟通，消除误解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2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153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154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155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156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157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人员招聘与选拔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招聘策略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在人员招聘过程中，制定招聘计划、招聘流程和招聘预算至关重要。通过明确的招聘策略，可以有效提高招聘效率，确保招聘目标的达成。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6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166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67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68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69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70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72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3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招聘广告的撰写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关键人群定位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了解目标人群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企业文化展示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突出公司优势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能力与经验要求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清晰表达职位要求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面试技巧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准备面试问题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提前准备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核心素质评估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重点关注能力与经验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积极交流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主动沟通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3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135480" y="117540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194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95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96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97" name="图片 6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98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9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00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1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文化适应性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了解企业文化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团队协作能力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发展潜力考量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未来发展规划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职业技能提升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选拔标准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能力匹配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评估技能要求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与职位要求对接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15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16" name="图片 4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7" name="图片 1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18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人员招聘与选拔是任何企业发展的重要环节，正确的招聘策略和选拔标准能够帮助企业吸引优秀人才，并确保团队的稳定性和高效运转。在面对招聘和选拔问题时，务必谨慎选择，以确保企业的长远发展目标能够顺利实现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9" name="图片 22"/>
          <p:cNvPicPr/>
          <p:nvPr/>
        </p:nvPicPr>
        <p:blipFill>
          <a:blip r:embed="rId4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20" name="图片 23"/>
          <p:cNvPicPr/>
          <p:nvPr/>
        </p:nvPicPr>
        <p:blipFill>
          <a:blip r:embed="rId5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21" name="图片 7"/>
          <p:cNvPicPr/>
          <p:nvPr/>
        </p:nvPicPr>
        <p:blipFill>
          <a:blip r:embed="rId6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22" name="图片 6"/>
          <p:cNvPicPr/>
          <p:nvPr/>
        </p:nvPicPr>
        <p:blipFill>
          <a:blip r:embed="rId7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23" name="图片 25"/>
          <p:cNvPicPr/>
          <p:nvPr/>
        </p:nvPicPr>
        <p:blipFill>
          <a:blip r:embed="rId8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  <p:sp>
        <p:nvSpPr>
          <p:cNvPr id="2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226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227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228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229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230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员工培训与发展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培训需求分析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培训需求分析是确定培训目标、评估员工现有技能和制定培训计划的关键步骤。通过分析员工的需求和现状，可以有针对性地进行培训，提高培训效果和员工绩效。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3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239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40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41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42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43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44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45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46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8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利用内部资源进行培训，提升员工技能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内部培训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聘请外部专家进行培训，引入新思维和知识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外部培训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通过网络平台进行培训，方便灵活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56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57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58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0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收集员工对培训的满意度和反馈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满意度调查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评估培训对员工绩效的影响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绩效提升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观察员工学习成果的转化情况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转化率评估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8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69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70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7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寻找发展机会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关注公司内部晋升机会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参与外部培训项目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75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持续学习与成长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定期更新知识技能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参加行业会议和讨论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7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职业发展规划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8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制定个人职业目标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明确个人职业方向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设定阶段性目标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4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85" name="图片 4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86" name="图片 1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87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培训与发展是组织管理中至关重要的一环。通过科学合理的培训计划和方法，可以提升员工绩效，激励员工积极性，实现个人职业目标与组织发展目标的良性互动。职业发展规划更是激励员工持续学习和成长的关键，为企业培养优秀人才奠定基础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8" name="图片 22"/>
          <p:cNvPicPr/>
          <p:nvPr/>
        </p:nvPicPr>
        <p:blipFill>
          <a:blip r:embed="rId4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89" name="图片 23"/>
          <p:cNvPicPr/>
          <p:nvPr/>
        </p:nvPicPr>
        <p:blipFill>
          <a:blip r:embed="rId5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90" name="图片 7"/>
          <p:cNvPicPr/>
          <p:nvPr/>
        </p:nvPicPr>
        <p:blipFill>
          <a:blip r:embed="rId6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91" name="图片 6"/>
          <p:cNvPicPr/>
          <p:nvPr/>
        </p:nvPicPr>
        <p:blipFill>
          <a:blip r:embed="rId7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92" name="图片 25"/>
          <p:cNvPicPr/>
          <p:nvPr/>
        </p:nvPicPr>
        <p:blipFill>
          <a:blip r:embed="rId8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  <p:sp>
        <p:nvSpPr>
          <p:cNvPr id="2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员工培训与发展总结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4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295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296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297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298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299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30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绩效管理与激励机制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绩效评估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确保目标明晰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设定明确的绩效指标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帮助员工改进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提供及时反馈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持续跟踪进展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定期评估绩效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3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135480" y="117540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314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315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316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317" name="图片 6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318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9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320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1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2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2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晋升机会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提供职业发展机会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激励员工进步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2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股权激励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激励员工持有公司股份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增强员工归属感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2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绩效奖励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3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奖金制度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根据绩效发放奖金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激励员工表现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https://d.book118.com/147111000011006055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152</Paragraphs>
  <Slides>23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人员管理技巧与专业知识培训研讨</vt:lpstr>
      <vt:lpstr>目录</vt:lpstr>
      <vt:lpstr>第1章 人员管理的重要性</vt:lpstr>
      <vt:lpstr>人员管理概述</vt:lpstr>
      <vt:lpstr> </vt:lpstr>
      <vt:lpstr>人员管理的挑战</vt:lpstr>
      <vt:lpstr>人员管理的成功因素</vt:lpstr>
      <vt:lpstr>第2章 人员招聘与选拔</vt:lpstr>
      <vt:lpstr> </vt:lpstr>
      <vt:lpstr>招聘广告的撰写</vt:lpstr>
      <vt:lpstr>面试技巧</vt:lpstr>
      <vt:lpstr>选拔标准</vt:lpstr>
      <vt:lpstr>总结</vt:lpstr>
      <vt:lpstr>第3章 员工培训与发展</vt:lpstr>
      <vt:lpstr> </vt:lpstr>
      <vt:lpstr>培训方法</vt:lpstr>
      <vt:lpstr>培训效果评估</vt:lpstr>
      <vt:lpstr>职业发展规划</vt:lpstr>
      <vt:lpstr>员工培训与发展总结</vt:lpstr>
      <vt:lpstr>第4章 绩效管理与激励机制</vt:lpstr>
      <vt:lpstr>绩效评估</vt:lpstr>
      <vt:lpstr>绩效奖励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2024-09-29T14:18:39.942</cp:lastPrinted>
  <dcterms:created xsi:type="dcterms:W3CDTF">2024-09-29T06:18:39Z</dcterms:created>
  <dcterms:modified xsi:type="dcterms:W3CDTF">2024-09-29T06:18:42Z</dcterms:modified>
</cp:coreProperties>
</file>