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BF14C-5707-40C0-B35C-5DAA74760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C3789-D5AF-4008-A85A-2214BCBA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124C2-975C-4113-9AAE-F4CD3DFF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411AE-3D67-4914-ACDF-D8987706F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11BB5-A498-4FD3-8B83-C532C0251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79692-F588-4671-8227-12838A636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A5B2B-0023-463D-A284-63EF16032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5318A-E3AC-4D5F-BBF3-2EB7A97FF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BE141-E0ED-4C8B-9215-206522DB1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AD416-AACA-4D4B-9D1B-D89A70AFE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C08A8-30E2-44E5-8F5B-72108D581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13015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2024-2029年中国mri设备行业高端市场开拓策略研究报告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中国mri设备行业概述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中国mri设备高端市场现状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开拓中国mri设备高端市场的策略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中国mri设备行业市场规模不断扩大，但高端市场仍由国外品牌占据主导地位。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技术创新和品质提升是推动行业发展的关键因素，也是国内企业亟待突破的瓶颈。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政策支持和市场需求为国内企业提供了发展机遇，但也面临着激烈的市场竞争和进口替代的挑战。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39" r="1933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203" r="82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提出针对中国mri设备行业高端市场的开拓策略，为国内企业提供决策支持。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分析中国mri设备行业高端市场的现状和趋势，为国内企业提供市场开拓方向。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探讨国内企业在技术创新、品质提升、品牌建设等方面的策略，提升其竞争力。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中国mri设备行业概述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中国mri设备行业从上世纪90年代开始起步，初期主要依赖进口。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进入21世纪，中国mri设备行业进入快速发展阶段，技术水平逐步提升，部分产品开始实现国产化。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近年来，中国mri设备行业逐步向高质量发展转型，产品性能和品质不断提升，市场竞争力逐渐增强。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高质量发展阶段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中国mri设备行业的市场规模不断扩大，目前已经成为全球第二大市场。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中国高端mri设备市场主要由外资品牌占据，国内品牌在高端市场所占份额较小。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随着技术的不断进步和应用领域的拓展，mri设备行业将不断涌现出新的技术和产品。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国产替代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国内品牌在技术、品质和服务等方面不断提升，未来有望在高端市场实现国产替代。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中国mri设备企业将进一步加强国际化发展，提升国际竞争力。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中国mri设备高端市场现状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高端mri设备应具备较高的技术含量，能够提供高分辨率、高敏感度的图像。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高技术含量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89" r="1398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高端mri设备应具备高效能的特点，能够快速完成扫描和成像。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除了设备本身的高性能外，高端市场还需要提供高品质的服务，包括售后维护、技术支持等。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高端市场定义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高端市场规模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随着医疗技术的不断进步和人们对健康需求的提高，中国mri设备高端市场规模呈现出逐年增长的趋势。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根据相关数据，中国高端mri设备市场规模在未来几年内有望达到数十亿人民币。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目前中国高端mri设备市场主要由几家国际知名品牌主导，如GE、Philips、Siemens等。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高端mri设备市场的竞争主要体现在技术方面，各品牌之间的技术差异决定了其在市场上的竞争力。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除了设备本身的技术性能外，高端市场的竞争还体现在服务方面，包括售后维护、技术支持等。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服务竞争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https://d.book118.com/147113015020006033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2024-09-06T07:30:43.921</cp:lastPrinted>
  <dcterms:created xsi:type="dcterms:W3CDTF">2024-09-05T23:30:43Z</dcterms:created>
  <dcterms:modified xsi:type="dcterms:W3CDTF">2024-09-05T23:30:45Z</dcterms:modified>
</cp:coreProperties>
</file>