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678A-C7CE-47B8-A079-7F697AF7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1D1D8-6BF3-4D4D-A744-263AB724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68459-112D-4E73-9C79-BE9E1FC2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2B40E-569D-4712-BA42-0B32CA83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8198F-036F-4C51-A3F0-937A5290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5C139-A76C-4B49-AB96-FE4EAD79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41828-C927-447C-9871-2281D03D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EC527-BCDC-430D-93DF-3445BFE67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E6B9-E9E0-44CA-BC23-F461B918F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597D-58FA-4063-A9AD-0FA4123F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874B1-9882-459B-B37D-87290A6E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503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订定标准工时的应有基础理念和工作改善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标准工时概念及意义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现状分析：标准工时制定存在问题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应有基础理念：科学合理制定标准工时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工作改善措施一：建立完善制定流程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工作改善措施二：提高员工参与度和技能水平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工作改善措施三：强化监督管理与评估机制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总结与展望：持续推动标准工时制度完善发展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标准工时概念及意义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标准工时概念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标准工时是指在正常的工作条件下，一个熟练的工人以规定的作业方法和用具，完成一定的质和量的工作所需的时间。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标准工时内涵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它包括了准备与结束时间、作业时间、作业宽放时间和个人需要与休息宽放时间，是制定生产计划、进行作业管理、评价工作效率、计算成本等的重要依据。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标准工时定义与内涵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通过设定合理的标准工时，可以激发员工的工作积极性，提高生产效率。同时，标准工时也是衡量员工工作效率的重要指标，有助于发现生产过程中的瓶颈和问题。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标准工时的制定有助于企业合理安排生产计划和资源，减少浪费和不必要的支出，从而降低生产成本。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提高生产效率与降低成本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通过实施标准工时制度，企业可以优化生产流程，提高产品质量和生产效率，从而提升市场竞争力。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标准工时制度有助于企业实现人力资源的合理配置，保障员工的权益和福利，提高员工的工作满意度和忠诚度，进而实现企业的可持续发展。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现状分析：标准工时制定存在问题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7" r="30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目前，标准工时的制定缺乏统一的行业或国家标准，导致各企业自行其是，标准差异大。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标准缺失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在制定标准工时过程中，缺乏明确的指导原则，使得制定出的标准工时往往不符合实际生产需求或员工能力。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指导原则不足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缺乏统一规范与指导原则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292" b="3292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企业在制定标准工时时，往往缺乏公开透明的流程，员工对此一无所知，难以提出有效反馈。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过程不透明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在制定标准工时过程中，员工参与度低，其意见和建议往往被忽视，导致标准工时与实际工作需求脱节。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缺乏参与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制定过程不透明且缺乏参与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忽视员工实际操作能力及需求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忽视员工能力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企业在制定标准工时时，往往只考虑理想状态下的工作效率，而忽视员工的实际操作能力和技能水平。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忽视员工需求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在制定标准工时过程中，企业很少考虑员工的工作负荷、工作环境等因素，导致员工在实际工作中难以达到标准工时要求。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应有基础理念：科学合理制定标准工时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03" r="2410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遵循国家法律法规要求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参照国家相关劳动标准，结合行业、地区和企业实际情况，合理确定标准工时。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严格遵守国家劳动法律法规，确保标准工时的制定不违反法律强制性规定。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考虑行业特点和企业实际情况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不同行业和企业的生产经营特点不同，应充分考虑行业特点和企业实际情况，制定符合实际的标准工时。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针对特殊行业和特殊岗位，可制定更为灵活的标准工时，以适应其特殊的工作需求。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制定标准工时应以保障员工合法权益为出发点，确保员工获得合理的劳动报酬和休息时间。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建立完善的激励机制，鼓励员工提高工作效率和积极性，实现企业与员工的共同发展。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注重员工权益保护和激励机制建设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工作改善措施一：建立完善制定流程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以提高工作效率和员工满意度为导向，确保标准工时制度合理、科学、可行。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明确标准工时制度适用的岗位、工种和行业范围，避免一刀切或片面性。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坚持劳动法规定，保障员工合法权益，同时兼顾企业经济效益和社会责任。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制定目标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遵循原则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明确制定目标、范围和原则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https://d.book118.com/147115032022006032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2024-09-04T18:30:41.743</cp:lastPrinted>
  <dcterms:created xsi:type="dcterms:W3CDTF">2024-09-04T10:30:41Z</dcterms:created>
  <dcterms:modified xsi:type="dcterms:W3CDTF">2024-09-04T10:30:43Z</dcterms:modified>
</cp:coreProperties>
</file>