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2AC3D-2F28-4DD6-98A0-4636EF20C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B173D-4AC8-4244-8D90-E56DD7B56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09BA9-4330-45DD-B412-0B31DD93F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8929A-713D-4DCD-B09E-95EF2A6A9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02653E-0330-4897-AE90-45EBD5482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8AE9F7-A6AC-4642-AB01-4372E6B3B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38AB12-E646-49D7-B872-67CE444BF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F936E-39D3-4D9D-A613-ED1DC073B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2AF08-3C20-48D0-9D98-1AAAB3C60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1C195-E156-46D9-AEDD-3BB9EF9E4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9E4CA-777A-4D01-82D6-6EE0F5C24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16000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行为安全管理培训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行为安全基本概念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常见行为安全问题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行为安全管理策略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安全文化培育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行为安全风险评估与控制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行为安全基本概念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行为安全定义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行为安全涉及到员工在工作场所的行为准则、操作规程、应急处理等方面的规范和培训。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行为安全是指通过规范和引导员工的行为，降低人为因素导致的事故风险，实现安全生产和人员安全。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通过行为安全管理，减少员工在工作中受到的伤害，提高员工的安全感和归属感。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良好的行为安全管理有助于提升企业的社会形象和声誉，增强企业的市场竞争力。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667" r="5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人为因素是导致事故的主要原因之一，通过行为安全管理可以降低事故发生的可能性，减少企业损失。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降低事故风险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行为安全的重要性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行为安全与事故预防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行为安全管理强调预防为主，通过规范员工行为，提前发现和消除事故隐患，降低事故发生的风险。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强化员工意识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通过培训和教育，提高员工对行为安全的认识和重视程度，增强员工的安全意识和责任感。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建立安全文化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行为安全管理需要建立安全文化，将安全理念融入企业的核心价值观中，形成全员参与、共同维护安全的良好氛围。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常见行为安全问题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不遵守操作规程是导致安全事故的主要原因之一，可能导致设备损坏、人员伤亡和生产中断。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员工在工作中经常因为疏忽或无知而违反操作规程，如未按规定佩戴防护用品、错误操作机器设备等。这些行为不仅危及个人安全，还可能对整个企业造成重大损失。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621" r="56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违反操作规程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722" b="2722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安全防护措施是保障员工生命安全和企业财产安全的重要手段，但常常被忽视。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员工可能因为嫌麻烦、图省事等原因，不使用或不当使用安全防护措施，如不佩戴安全带、不使用防护眼镜等。这些行为增加了事故发生的可能性，给企业和员工带来潜在风险。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忽视安全防护措施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000" r="3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工作场所的不规范行为包括乱堆放物品、不保持通道畅通等，这些行为可能导致意外事故的发生。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工作场所的整洁和规范对于安全至关重要，杂乱无章的环境可能导致物品绊倒员工、影响逃生路线等。企业应加强监督和管理，确保工作场所的规范和安全。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工作场所不规范行为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员工对安全知识和意识的缺乏是普遍存在的问题，需要企业通过培训和教育来提高。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员工对安全规定和操作规程不了解、不熟悉，导致在工作中无法正确应对突发情况，甚至在遇到危险时不知所措。企业应定期开展安全培训和演练，提高员工的安全意识和应对能力。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缺乏安全意识与知识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行为安全管理策略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规章制度宣传与培训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通过多种渠道宣传安全规章制度，并对员工进行培训，确保员工充分了解并掌握。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规章制度执行与监督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建立有效的执行和监督机制，确保安全规章制度的落实，及时纠正违规行为。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制定安全规章制度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明确员工的安全职责和操作规程，确保员工在工作过程中遵守相关规定。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提高员工的安全意识，使其认识到安全工作的重要性。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针对不同岗位和工种，开展针对性的安全技能培训，提高员工的安全操作能力。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对员工进行应急预案培训，使其了解应对突发事件的流程和方法。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强化安全教育培训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https://d.book118.com/147116000051006034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2024-09-08T05:06:06.447</cp:lastPrinted>
  <dcterms:created xsi:type="dcterms:W3CDTF">2024-09-07T21:06:06Z</dcterms:created>
  <dcterms:modified xsi:type="dcterms:W3CDTF">2024-09-07T21:06:08Z</dcterms:modified>
</cp:coreProperties>
</file>