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DC4EE-7C4E-4A4D-8C71-5296EA8F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D3BC6-4627-4B2E-9D38-D9B1276B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CD804-1A35-44D2-B883-A63ACA93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16266-084F-4764-B53D-DD5D61E7F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B6E9D-550F-4B62-8292-88FFAD2E9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C5DD2-638D-46DD-A981-D1E4F910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4F229-0C1F-4F1A-BD69-843032EF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E6858-5F07-4F4A-8D06-BF1267E6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684FA-123F-493C-B225-880F3A93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F75DA-93B8-4A85-9A78-26456114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DD4E2-B61E-4C36-85D7-2B2B44CC9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6124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压强压力的作用效果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压强压力的作用效果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压强压力的测量与计算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压强压力的物理效应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压强压力的基本概念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9" name="AutoShape 9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11" name="AutoShape 11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压强的定义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6" name="TextBox 36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压强是指单位面积上所承受的压力大小，通常用符号“p”表示，单位是帕斯卡（Pa）。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40" name="TextBox 40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压强的计算公式为：p = F/A，其中F表示作用在物体上的压力，A表示受力面积。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4" name="TextBox 44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压强是描述压力作用效果的物理量，与压力成正比，与受力面积成反比。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压力的定义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压力是指垂直作用在物体表面上的力，其方向始终垂直于受力物体的表面。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压力可以由重力、弹力、摩擦力等不同性质的力引起。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压力的大小等于施加在物体上的力的大小，而与受力面积无关。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5" name="AutoShape 5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6" name="Connector 6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10" name="AutoShape 10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2" name="Freeform 12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5" name="AutoShape 15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8" name="AutoShape 18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20" name="Freeform 20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7" name="Freeform 27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Freeform 31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Freeform 35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压强和压力是描述压力作用效果的两种不同物理量，它们之间有一定的联系和区别。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压强是单位面积上的压力，而压力是垂直作用在物体表面上的力。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当施加在物体上的力的大小和受力面积都相同时，压强和压力成正比关系。</a:t>
            </a:r>
            <a:endParaRPr lang="en-US" sz="1100"/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压强与压力的关系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压强压力的作用效果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当物体受到的压强增大时，物体内部的微小单元会受到更大的挤压，导致物体发生形变。压强越大，物体形变越明显。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压强越大，物体形变越明显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压强是单位面积上受到的压力，当压力一定时，接触面积越小，压强越大，形变越明显。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压强与形变的关系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压强对物体形变的影响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压力对物体运动状态的影响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压力产生加速度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物体受到压力时，会产生加速度，使物体运动状态发生变化。压力越大，加速度越大，运动状态改变越快。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压力与摩擦力的关系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压力增大时，物体间的摩擦力也会增大，影响物体的运动状态。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压强和压力共同决定了物体受到的破坏程度。在相同的压力下，压强越大，破坏程度越严重。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破坏性的影响因素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除了压强和压力外，物体的材料、结构、温度等因素也会影响其破坏程度。例如，温度升高会使物体的弹性模量降低，从而降低其抵抗破坏的能力。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压强和压力共同作用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压强和压力对物体破坏性的影响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压强压力的应用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https://d.book118.com/147116124116006043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2024-09-17T12:16:52.230</cp:lastPrinted>
  <dcterms:created xsi:type="dcterms:W3CDTF">2024-09-17T04:16:52Z</dcterms:created>
  <dcterms:modified xsi:type="dcterms:W3CDTF">2024-09-17T04:16:54Z</dcterms:modified>
</cp:coreProperties>
</file>