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CDB95-6E1E-488D-A270-BCB52B2BF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7DC56-EA48-4B38-826D-DC6715567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DFF0D-05C9-40A6-8368-E128A18AD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B30BB-9D0A-467E-B109-874108A08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6B3138-E837-43B9-BB6A-A532F9389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03D30B-978E-416A-BB4D-1E345829C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061AB6-9CC3-44EF-859B-99BCFB942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58395-325D-47E1-BAFA-0F7AAD89C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123D2-9272-414E-B1B3-F99F32791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11191-52A5-4B90-A876-4AC741098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D3CB0-AEC9-4887-8F05-211EC7634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201111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导游在应对旅游紧急情况与事件处理中的应变能力与决策判断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导游应变能力与决策判断重要性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旅游紧急情况类型及特点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导游应对旅游紧急情况的策略与技巧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导游在事件处理中的决策判断流程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提升导游应变能力与决策判断的途径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导游应变能力与决策判断重要性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91" b="29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111" b="121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保障游客安全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紧急情况下的安全疏散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在突发事件如火灾、地震等发生时，导游需迅速反应，引导游客安全疏散，确保游客生命安全。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游客走失的寻找与救助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当游客在景区走失时，导游应立即启动应急计划，与景区工作人员合作，尽快找到走失游客并提供必要的救助。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游客突发疾病的处理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面对游客突发疾病的情况，导游需及时给予急救措施，联系医疗机构，确保游客得到及时救治。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当交通出现延误或中断时，导游需及时调整行程计划，合理安排时间，确保游客能够顺利完成旅游行程。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应对交通延误或中断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遇到景点关闭或变更的情况，导游需及时与游客沟通，解释情况并提供替代方案，确保游客的旅游体验不受影响。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处理景点关闭或变更的情况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在天气突变等不可抗力因素发生时，导游需灵活调整行程安排，确保游客的安全与舒适。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应对天气突变等不可抗力因素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维护旅游行程顺利进行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在面对紧急情况时，导游的专业素养和冷静应对能够赢得游客的信任和尊重，提升导游的职业形象。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792" r="11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展现专业素养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导游在应对紧急情况时的表现直接关系到游客的旅游体验和安全感，优秀的应变能力和决策判断能够提高服务质量。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750" r="12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875" b="5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通过不断学习和实践，提高导游的应变能力和决策判断能力，有助于增强导游的自信心和职业满足感。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增强导游自信心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提升导游职业素养与形象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旅游紧急情况类型及特点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森林火灾等火灾事故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火灾事故具有蔓延迅速、难以控制的特点，导游需要立即报警并协助相关部门进行救援工作。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地震、海啸等不可预测的自然灾害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这类灾害具有突发性强、破坏力大的特点，导游需要迅速反应，组织游客疏散到安全地带。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暴雨、洪水等气象灾害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这类灾害可能导致交通中断、景区关闭等情况，导游需要及时获取天气信息，调整行程安排，确保游客安全。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自然灾害类紧急情况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航空事故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虽然航空事故发生的概率较低，但一旦发生后果严重。导游需要在事故发生后协助航空公司做好乘客安置工作。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道路交通事故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在旅游过程中，道路交通事故可能导致人员伤亡和交通拥堵。导游需要立即报警、协助救援，并安抚游客情绪，做好后续安排。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水上交通事故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在水上旅游项目中，游船翻沉、游客落水等事故可能发生。导游需要迅速组织救援，确保游客生命安全。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417" r="14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交通事故类紧急情况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食物中毒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旅游团队在用餐时可能发生食物中毒事件。导游需要及时发现异常情况，组织游客就医治疗，并追究相关责任方的责任。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群体性不明原因疾病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在旅游过程中，可能出现群体性不明原因疾病。导游需要立即报告相关部门，协助开展流行病学调查和救治工作。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传染病疫情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导游需要密切关注目的地和途经地的疫情动态，提前告知游客注意事项，并在疫情发生时协助相关部门做好防控工作。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750" r="11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公共卫生事件类紧急情况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针对旅游景区的恐怖袭击可能对游客安全造成严重威胁。导游需要密切关注安全形势，发现可疑情况及时报警并协助相关部门进行处置。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恐怖袭击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在旅游过程中，游客财物可能被盗抢。导游需要提醒游客加强防范意识，发现盗窃抢劫事件及时报警并协助警方调查。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盗窃抢劫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虽然这类事件较为罕见，但一旦发生后果严重。导游需要在事件发生后立即报警并协助相关部门进行解救工作。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非法拘禁与绑架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社会安全事件类紧急情况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导游应对旅游紧急情况的策略与技巧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导游应在行程开始前对可能的风险进行评估，并根据评估结果制定相应的预防措施，如针对天气变化、交通拥堵等问题的应对策略。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风险评估与预警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导游应接受相关的安全教育与培训，了解并掌握应对紧急情况的基本技能和知识，以便在需要时能够迅速作出反应。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安全教育与培训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导游应根据实际情况灵活调整行程安排，避免将游客置于高风险的环境中，同时确保游客能够充分了解并遵守旅游目的地的安全规定。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行程安排与调整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042" r="11042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预防措施制定和执行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冷静应对与指挥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在面对紧急情况时，导游应保持冷静，迅速分析形势，并果断采取必要的措施，如组织游客疏散、寻求医疗救助等。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急救技能掌握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导游应具备一定的急救技能，能够在游客受伤或生病时迅速进行初步救治，稳定游客的病情或伤势，为后续的专业医疗救助争取时间。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语言沟通与翻译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导游应具备良好的语言沟通能力，能够与不同国籍的游客进行有效的沟通，同时在紧急情况下能够迅速联系相关部门并提供必要的翻译服务。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现场处置能力展示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https://d.book118.com/147120111124006030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2024-09-02T09:18:53.819</cp:lastPrinted>
  <dcterms:created xsi:type="dcterms:W3CDTF">2024-09-02T01:18:53Z</dcterms:created>
  <dcterms:modified xsi:type="dcterms:W3CDTF">2024-09-02T01:18:55Z</dcterms:modified>
</cp:coreProperties>
</file>